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91" r:id="rId5"/>
    <p:sldMasterId id="2147483795" r:id="rId6"/>
    <p:sldMasterId id="2147483799" r:id="rId7"/>
    <p:sldMasterId id="2147483749" r:id="rId8"/>
    <p:sldMasterId id="2147483756" r:id="rId9"/>
    <p:sldMasterId id="2147483683" r:id="rId10"/>
    <p:sldMasterId id="2147483803" r:id="rId11"/>
    <p:sldMasterId id="2147483833" r:id="rId12"/>
    <p:sldMasterId id="2147483837" r:id="rId13"/>
    <p:sldMasterId id="2147483841" r:id="rId14"/>
    <p:sldMasterId id="2147483845" r:id="rId15"/>
    <p:sldMasterId id="2147483862" r:id="rId16"/>
    <p:sldMasterId id="2147483865" r:id="rId17"/>
    <p:sldMasterId id="2147483879" r:id="rId18"/>
  </p:sldMasterIdLst>
  <p:notesMasterIdLst>
    <p:notesMasterId r:id="rId28"/>
  </p:notesMasterIdLst>
  <p:handoutMasterIdLst>
    <p:handoutMasterId r:id="rId29"/>
  </p:handoutMasterIdLst>
  <p:sldIdLst>
    <p:sldId id="277" r:id="rId19"/>
    <p:sldId id="258" r:id="rId20"/>
    <p:sldId id="259" r:id="rId21"/>
    <p:sldId id="263" r:id="rId22"/>
    <p:sldId id="264" r:id="rId23"/>
    <p:sldId id="265" r:id="rId24"/>
    <p:sldId id="266" r:id="rId25"/>
    <p:sldId id="267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8E8B75-EE15-41FA-99CE-E4727FE45598}">
          <p14:sldIdLst>
            <p14:sldId id="277"/>
            <p14:sldId id="258"/>
            <p14:sldId id="259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119"/>
    <a:srgbClr val="004494"/>
    <a:srgbClr val="031241"/>
    <a:srgbClr val="58595B"/>
    <a:srgbClr val="6BB745"/>
    <a:srgbClr val="034EA2"/>
    <a:srgbClr val="00AFAA"/>
    <a:srgbClr val="009E83"/>
    <a:srgbClr val="FFED00"/>
    <a:srgbClr val="FD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4" autoAdjust="0"/>
    <p:restoredTop sz="94627" autoAdjust="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>
        <p:guide orient="horz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-52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rgbClr val="58595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rgbClr val="58595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650" y="645673"/>
            <a:ext cx="1509059" cy="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0424" y="4365104"/>
            <a:ext cx="7296811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1027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52" t="32126" r="34910" b="-30304"/>
          <a:stretch/>
        </p:blipFill>
        <p:spPr bwMode="auto">
          <a:xfrm>
            <a:off x="6896618" y="0"/>
            <a:ext cx="5295382" cy="68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4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5" t="35819" r="-2278" b="-28654"/>
          <a:stretch/>
        </p:blipFill>
        <p:spPr bwMode="auto">
          <a:xfrm>
            <a:off x="0" y="0"/>
            <a:ext cx="5919496" cy="68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42524" y="4365104"/>
            <a:ext cx="648000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1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7" t="33928" r="-1892" b="1301"/>
          <a:stretch/>
        </p:blipFill>
        <p:spPr bwMode="auto">
          <a:xfrm>
            <a:off x="0" y="10799"/>
            <a:ext cx="8617145" cy="68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65" y="2652006"/>
            <a:ext cx="6480000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8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0424" y="4365104"/>
            <a:ext cx="7296811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52" t="32126" r="34910" b="-30304"/>
          <a:stretch/>
        </p:blipFill>
        <p:spPr bwMode="auto">
          <a:xfrm>
            <a:off x="6896618" y="0"/>
            <a:ext cx="5295382" cy="68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5" t="35819" r="-2278" b="-28654"/>
          <a:stretch/>
        </p:blipFill>
        <p:spPr bwMode="auto">
          <a:xfrm>
            <a:off x="0" y="0"/>
            <a:ext cx="5919496" cy="68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42524" y="4365104"/>
            <a:ext cx="648000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731820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65" y="2652006"/>
            <a:ext cx="6480000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7" t="33928" r="-1892" b="1301"/>
          <a:stretch/>
        </p:blipFill>
        <p:spPr bwMode="auto">
          <a:xfrm>
            <a:off x="2" y="1"/>
            <a:ext cx="8617145" cy="68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1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0424" y="4365104"/>
            <a:ext cx="7296811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52" t="32126" r="34910" b="-30304"/>
          <a:stretch/>
        </p:blipFill>
        <p:spPr bwMode="auto">
          <a:xfrm>
            <a:off x="6896618" y="0"/>
            <a:ext cx="5295382" cy="68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 userDrawn="1"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5" t="35819" r="-2278" b="-28654"/>
          <a:stretch/>
        </p:blipFill>
        <p:spPr bwMode="auto">
          <a:xfrm>
            <a:off x="0" y="0"/>
            <a:ext cx="5919496" cy="68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42524" y="4365104"/>
            <a:ext cx="648000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68933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65" y="2652006"/>
            <a:ext cx="6480000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7" t="33928" r="-1892" b="1301"/>
          <a:stretch/>
        </p:blipFill>
        <p:spPr bwMode="auto">
          <a:xfrm>
            <a:off x="2" y="1"/>
            <a:ext cx="8617145" cy="68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6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0424" y="4364549"/>
            <a:ext cx="6720747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6" t="32562" r="35183"/>
          <a:stretch/>
        </p:blipFill>
        <p:spPr>
          <a:xfrm>
            <a:off x="7340028" y="0"/>
            <a:ext cx="4851972" cy="4752760"/>
          </a:xfrm>
          <a:prstGeom prst="rect">
            <a:avLst/>
          </a:prstGeom>
        </p:spPr>
      </p:pic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5" y="332657"/>
            <a:ext cx="1714177" cy="8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29475" y="4365104"/>
            <a:ext cx="648000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6" t="35234"/>
          <a:stretch/>
        </p:blipFill>
        <p:spPr>
          <a:xfrm>
            <a:off x="1" y="0"/>
            <a:ext cx="5768455" cy="4771924"/>
          </a:xfrm>
          <a:prstGeom prst="rect">
            <a:avLst/>
          </a:prstGeom>
        </p:spPr>
      </p:pic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5" y="332657"/>
            <a:ext cx="1714177" cy="8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6" t="35234"/>
          <a:stretch/>
        </p:blipFill>
        <p:spPr>
          <a:xfrm>
            <a:off x="0" y="0"/>
            <a:ext cx="8426961" cy="6971158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65" y="2652006"/>
            <a:ext cx="6480000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5" y="332657"/>
            <a:ext cx="1714177" cy="8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4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49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pic>
        <p:nvPicPr>
          <p:cNvPr id="15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4" t="44539" r="10505" b="-1202"/>
          <a:stretch/>
        </p:blipFill>
        <p:spPr bwMode="auto">
          <a:xfrm>
            <a:off x="9660205" y="0"/>
            <a:ext cx="2531795" cy="1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7700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46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37" r="38726"/>
          <a:stretch/>
        </p:blipFill>
        <p:spPr bwMode="auto">
          <a:xfrm>
            <a:off x="10251267" y="0"/>
            <a:ext cx="1940733" cy="26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541719"/>
            <a:ext cx="900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1196976"/>
            <a:ext cx="9000000" cy="4176713"/>
          </a:xfrm>
          <a:prstGeom prst="rect">
            <a:avLst/>
          </a:prstGeom>
        </p:spPr>
        <p:txBody>
          <a:bodyPr/>
          <a:lstStyle>
            <a:lvl1pPr marL="180975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11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12225" y="1196752"/>
            <a:ext cx="3456384" cy="4176464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541719"/>
            <a:ext cx="7128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3801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3474" r="-26313"/>
          <a:stretch/>
        </p:blipFill>
        <p:spPr bwMode="auto">
          <a:xfrm>
            <a:off x="9368454" y="0"/>
            <a:ext cx="3024138" cy="8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463819" y="1196752"/>
            <a:ext cx="3360373" cy="41764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08236" y="1196752"/>
            <a:ext cx="3360373" cy="41764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541719"/>
            <a:ext cx="345638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1196976"/>
            <a:ext cx="3456383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72536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91479" y="1340643"/>
            <a:ext cx="3360373" cy="4464621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44726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45280" y="476672"/>
            <a:ext cx="10923328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2276872"/>
            <a:ext cx="1094521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2924944"/>
            <a:ext cx="10945215" cy="2448744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83421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63" y="1196628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788892"/>
            <a:ext cx="4511641" cy="15843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4" y="1196603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5370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10945216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02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6048672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096" y="3789040"/>
            <a:ext cx="4608512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413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429000"/>
            <a:ext cx="4511641" cy="194421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08" y="1196752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1245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569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52000" y="-45721"/>
            <a:ext cx="9288000" cy="6938011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07" b="-17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24939" y="3785892"/>
            <a:ext cx="6542123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1278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034EA2"/>
                </a:solidFill>
              </a:rPr>
              <a:t>eit.europa.eu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61" y="2132857"/>
            <a:ext cx="1696879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8" y="4475971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0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pic>
        <p:nvPicPr>
          <p:cNvPr id="15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4" t="44539" r="10505" b="-1202"/>
          <a:stretch/>
        </p:blipFill>
        <p:spPr bwMode="auto">
          <a:xfrm>
            <a:off x="9660205" y="0"/>
            <a:ext cx="2531795" cy="1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17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37" r="38726"/>
          <a:stretch/>
        </p:blipFill>
        <p:spPr bwMode="auto">
          <a:xfrm>
            <a:off x="10251267" y="0"/>
            <a:ext cx="1940733" cy="26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541719"/>
            <a:ext cx="900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1196976"/>
            <a:ext cx="9000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12225" y="1196752"/>
            <a:ext cx="3456384" cy="4176464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 t="-9718" r="28407" b="58620"/>
          <a:stretch/>
        </p:blipFill>
        <p:spPr bwMode="auto">
          <a:xfrm>
            <a:off x="10050209" y="5335149"/>
            <a:ext cx="2141791" cy="15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541719"/>
            <a:ext cx="7128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8818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3474" r="-26313"/>
          <a:stretch/>
        </p:blipFill>
        <p:spPr bwMode="auto">
          <a:xfrm>
            <a:off x="9368454" y="0"/>
            <a:ext cx="3024138" cy="8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463819" y="1196752"/>
            <a:ext cx="3360373" cy="41764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08236" y="1196752"/>
            <a:ext cx="3360373" cy="41764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541719"/>
            <a:ext cx="345638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1196976"/>
            <a:ext cx="3456383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95116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91479" y="1340643"/>
            <a:ext cx="3360373" cy="4464621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69625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45280" y="476672"/>
            <a:ext cx="10923328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2276872"/>
            <a:ext cx="1094521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2924944"/>
            <a:ext cx="10945215" cy="2448744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65991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63" y="1196628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788892"/>
            <a:ext cx="4511641" cy="15843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4" y="1196603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71654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10945216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095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6048672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096" y="3789040"/>
            <a:ext cx="4608512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48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429000"/>
            <a:ext cx="4511641" cy="194421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08" y="1196752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2522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 userDrawn="1"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4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6753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7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52000" y="-45721"/>
            <a:ext cx="9288000" cy="6938011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07" b="-17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24939" y="3785892"/>
            <a:ext cx="6542123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1278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2"/>
                </a:solidFill>
              </a:rPr>
              <a:t>eit.europa.eu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61" y="2132857"/>
            <a:ext cx="1696879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8" y="4475971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5" name="Donut 14"/>
          <p:cNvSpPr/>
          <p:nvPr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0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 userDrawn="1"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4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4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45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 userDrawn="1"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0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9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rgbClr val="58595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0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rgbClr val="58595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650" y="645673"/>
            <a:ext cx="1509059" cy="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4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493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8" y="6123302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0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pic>
        <p:nvPicPr>
          <p:cNvPr id="15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4" t="44539" r="10505" b="-1202"/>
          <a:stretch/>
        </p:blipFill>
        <p:spPr bwMode="auto">
          <a:xfrm>
            <a:off x="9660205" y="0"/>
            <a:ext cx="2531795" cy="1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7700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46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37" r="38726"/>
          <a:stretch/>
        </p:blipFill>
        <p:spPr bwMode="auto">
          <a:xfrm>
            <a:off x="10251267" y="0"/>
            <a:ext cx="1940733" cy="26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541719"/>
            <a:ext cx="900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1196976"/>
            <a:ext cx="9000000" cy="4176713"/>
          </a:xfrm>
          <a:prstGeom prst="rect">
            <a:avLst/>
          </a:prstGeom>
        </p:spPr>
        <p:txBody>
          <a:bodyPr/>
          <a:lstStyle>
            <a:lvl1pPr marL="180975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11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12225" y="1196752"/>
            <a:ext cx="3456384" cy="4176464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541719"/>
            <a:ext cx="7128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380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89840" y="-1251520"/>
            <a:ext cx="6044400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6456040" y="-1685113"/>
            <a:ext cx="6912000" cy="6912768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164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35893" y="6121175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7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3474" r="-26313"/>
          <a:stretch/>
        </p:blipFill>
        <p:spPr bwMode="auto">
          <a:xfrm>
            <a:off x="9368454" y="0"/>
            <a:ext cx="3024138" cy="8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463819" y="1196752"/>
            <a:ext cx="3360373" cy="41764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08236" y="1196752"/>
            <a:ext cx="3360373" cy="41764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541719"/>
            <a:ext cx="345638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1196976"/>
            <a:ext cx="3456383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72536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91479" y="1340643"/>
            <a:ext cx="3360373" cy="4464621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44726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45280" y="476672"/>
            <a:ext cx="10923328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2276872"/>
            <a:ext cx="1094521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2924944"/>
            <a:ext cx="10945215" cy="2448744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83421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63" y="1196628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788892"/>
            <a:ext cx="4511641" cy="15843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4" y="1196603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53707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10945216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020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6048672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096" y="3789040"/>
            <a:ext cx="4608512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413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429000"/>
            <a:ext cx="4511641" cy="194421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08" y="1196752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1245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5697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52000" y="-45721"/>
            <a:ext cx="9288000" cy="6938011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07" b="-17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24939" y="3785892"/>
            <a:ext cx="6542123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1278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034EA2"/>
                </a:solidFill>
              </a:rPr>
              <a:t>eit.europa.eu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61" y="2132857"/>
            <a:ext cx="1696879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8" y="4475971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430" y="4221088"/>
            <a:ext cx="5760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4430" y="3501008"/>
            <a:ext cx="5760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120572"/>
            <a:ext cx="1495044" cy="260604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4934" y="1028586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Donut 15"/>
          <p:cNvSpPr>
            <a:spLocks noChangeAspect="1"/>
          </p:cNvSpPr>
          <p:nvPr userDrawn="1"/>
        </p:nvSpPr>
        <p:spPr>
          <a:xfrm>
            <a:off x="6496493" y="500145"/>
            <a:ext cx="8424936" cy="842493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03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pic>
        <p:nvPicPr>
          <p:cNvPr id="15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4" t="44539" r="10505" b="-1202"/>
          <a:stretch/>
        </p:blipFill>
        <p:spPr bwMode="auto">
          <a:xfrm>
            <a:off x="9660205" y="0"/>
            <a:ext cx="2531795" cy="1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17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37" r="38726"/>
          <a:stretch/>
        </p:blipFill>
        <p:spPr bwMode="auto">
          <a:xfrm>
            <a:off x="10251267" y="0"/>
            <a:ext cx="1940733" cy="26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541719"/>
            <a:ext cx="900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1196976"/>
            <a:ext cx="9000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017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12225" y="1196752"/>
            <a:ext cx="3456384" cy="4176464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 t="-9718" r="28407" b="58620"/>
          <a:stretch/>
        </p:blipFill>
        <p:spPr bwMode="auto">
          <a:xfrm>
            <a:off x="10050209" y="5335149"/>
            <a:ext cx="2141791" cy="15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541719"/>
            <a:ext cx="7128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88183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3474" r="-26313"/>
          <a:stretch/>
        </p:blipFill>
        <p:spPr bwMode="auto">
          <a:xfrm>
            <a:off x="9368454" y="0"/>
            <a:ext cx="3024138" cy="8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463819" y="1196752"/>
            <a:ext cx="3360373" cy="41764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08236" y="1196752"/>
            <a:ext cx="3360373" cy="41764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541719"/>
            <a:ext cx="345638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1196976"/>
            <a:ext cx="3456383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95116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91479" y="1340643"/>
            <a:ext cx="3360373" cy="4464621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69625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45280" y="476672"/>
            <a:ext cx="10923328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2276872"/>
            <a:ext cx="1094521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3" y="2924944"/>
            <a:ext cx="10945215" cy="2448744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65991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63" y="1196628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788892"/>
            <a:ext cx="4511641" cy="15843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4" y="1196603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71654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10945216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095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3791021"/>
            <a:ext cx="6048672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2376041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6" y="1196752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096" y="3789040"/>
            <a:ext cx="4608512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483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8" y="3429000"/>
            <a:ext cx="4511641" cy="194421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08" y="1196752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it-IT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604867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6048671" cy="417671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2522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921361" y="2109017"/>
            <a:ext cx="5691600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	</a:t>
            </a:r>
          </a:p>
        </p:txBody>
      </p:sp>
      <p:sp>
        <p:nvSpPr>
          <p:cNvPr id="12" name="Donut 11"/>
          <p:cNvSpPr/>
          <p:nvPr userDrawn="1"/>
        </p:nvSpPr>
        <p:spPr>
          <a:xfrm>
            <a:off x="-1329961" y="1700808"/>
            <a:ext cx="6508800" cy="650808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37" y="4869160"/>
            <a:ext cx="59760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3237" y="4149080"/>
            <a:ext cx="59760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70" y="645673"/>
            <a:ext cx="1515809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9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3" y="541719"/>
            <a:ext cx="86400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6753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27280" y="64671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7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52000" y="-45721"/>
            <a:ext cx="9288000" cy="6938011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07" b="-17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24939" y="3785892"/>
            <a:ext cx="6542123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1278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2"/>
                </a:solidFill>
              </a:rPr>
              <a:t>eit.europa.eu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61" y="2132857"/>
            <a:ext cx="1696879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8" y="4475971"/>
            <a:ext cx="149504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theme" Target="../theme/theme12.xml"/><Relationship Id="rId9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theme" Target="../theme/theme4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2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71F5E-20AF-4344-BB6D-B7C278EA2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80" y="99545"/>
            <a:ext cx="1075323" cy="1068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A2DC5-A7F4-224B-832F-99681D583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7963689" y="156896"/>
            <a:ext cx="957844" cy="95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4DE81-3A7B-9244-96D8-EBB75FA285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49685"/>
            <a:ext cx="1686575" cy="367874"/>
          </a:xfrm>
          <a:prstGeom prst="rect">
            <a:avLst/>
          </a:prstGeom>
        </p:spPr>
      </p:pic>
      <p:pic>
        <p:nvPicPr>
          <p:cNvPr id="7" name="Picture 6" descr="A star in the background&#10;&#10;Description automatically generated">
            <a:extLst>
              <a:ext uri="{FF2B5EF4-FFF2-40B4-BE49-F238E27FC236}">
                <a16:creationId xmlns:a16="http://schemas.microsoft.com/office/drawing/2014/main" id="{41F266D5-5D29-5C4A-A7BC-94826943F2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9" y="317975"/>
            <a:ext cx="1627909" cy="631295"/>
          </a:xfrm>
          <a:prstGeom prst="rect">
            <a:avLst/>
          </a:prstGeom>
        </p:spPr>
      </p:pic>
      <p:pic>
        <p:nvPicPr>
          <p:cNvPr id="8" name="Picture 7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7185CACE-8FF9-E942-AD10-0A5C4C8A7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5814465" y="303104"/>
            <a:ext cx="1880218" cy="66103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581E1E-7D48-254A-B994-49F7F259DD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31771"/>
          <a:stretch/>
        </p:blipFill>
        <p:spPr>
          <a:xfrm>
            <a:off x="9190539" y="357717"/>
            <a:ext cx="1412635" cy="55181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8335896-57F1-CD43-B622-497FBFB7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279126"/>
            <a:ext cx="1441446" cy="7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>
            <a:spLocks/>
          </p:cNvSpPr>
          <p:nvPr/>
        </p:nvSpPr>
        <p:spPr>
          <a:xfrm>
            <a:off x="719667" y="4725144"/>
            <a:ext cx="5376333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0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EDE91E-7E75-7F44-B5CF-7F27E31973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58" y="5841761"/>
            <a:ext cx="977566" cy="97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66FE9-3E0E-9546-8833-A94CDBA4004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8007228" y="5893899"/>
            <a:ext cx="870767" cy="8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FBCD40-5663-A540-98DB-797E7940A0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46" y="6160071"/>
            <a:ext cx="1533250" cy="334431"/>
          </a:xfrm>
          <a:prstGeom prst="rect">
            <a:avLst/>
          </a:prstGeom>
        </p:spPr>
      </p:pic>
      <p:pic>
        <p:nvPicPr>
          <p:cNvPr id="14" name="Picture 13" descr="A star in the background&#10;&#10;Description automatically generated">
            <a:extLst>
              <a:ext uri="{FF2B5EF4-FFF2-40B4-BE49-F238E27FC236}">
                <a16:creationId xmlns:a16="http://schemas.microsoft.com/office/drawing/2014/main" id="{9BA6DDEA-B2F5-3043-868A-28FEA1627A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5" y="6040334"/>
            <a:ext cx="1479917" cy="573905"/>
          </a:xfrm>
          <a:prstGeom prst="rect">
            <a:avLst/>
          </a:prstGeom>
        </p:spPr>
      </p:pic>
      <p:pic>
        <p:nvPicPr>
          <p:cNvPr id="15" name="Picture 14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6ABD4881-FD19-DF49-BB1A-677EC9AB8D5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5899930" y="6026815"/>
            <a:ext cx="1709289" cy="60094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4A92BDD-D699-F54E-8303-D494EA0A5CB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31771"/>
          <a:stretch/>
        </p:blipFill>
        <p:spPr>
          <a:xfrm>
            <a:off x="9254749" y="6076464"/>
            <a:ext cx="1284214" cy="50164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0B266BC-3291-8E4C-A362-E931B898584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8" y="6005017"/>
            <a:ext cx="1310405" cy="6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0" y="5877273"/>
            <a:ext cx="1696879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148B9-EC42-6643-B22F-42EE701A473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45" y="5857119"/>
            <a:ext cx="977566" cy="97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02AE4-BD5B-9447-9F67-B73A0ABDBEC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6660951" y="5865918"/>
            <a:ext cx="957844" cy="95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369DC-F302-F542-8CCD-1C3AC7CD61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80" y="6140314"/>
            <a:ext cx="1946421" cy="404661"/>
          </a:xfrm>
          <a:prstGeom prst="rect">
            <a:avLst/>
          </a:prstGeom>
        </p:spPr>
      </p:pic>
      <p:pic>
        <p:nvPicPr>
          <p:cNvPr id="7" name="Picture 6" descr="A star in the background&#10;&#10;Description automatically generated">
            <a:extLst>
              <a:ext uri="{FF2B5EF4-FFF2-40B4-BE49-F238E27FC236}">
                <a16:creationId xmlns:a16="http://schemas.microsoft.com/office/drawing/2014/main" id="{87BC2497-D74F-AB40-B99B-3F010CC5462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61" y="6026997"/>
            <a:ext cx="1627909" cy="631295"/>
          </a:xfrm>
          <a:prstGeom prst="rect">
            <a:avLst/>
          </a:prstGeom>
        </p:spPr>
      </p:pic>
      <p:pic>
        <p:nvPicPr>
          <p:cNvPr id="8" name="Picture 7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F61CDE3D-76A4-6145-9A62-8EB85A089DC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9889660" y="6012126"/>
            <a:ext cx="2159000" cy="6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2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71F5E-20AF-4344-BB6D-B7C278EA2B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80" y="99545"/>
            <a:ext cx="1075323" cy="1068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A2DC5-A7F4-224B-832F-99681D583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7195642" y="156896"/>
            <a:ext cx="957844" cy="953453"/>
          </a:xfrm>
          <a:prstGeom prst="rect">
            <a:avLst/>
          </a:prstGeom>
        </p:spPr>
      </p:pic>
      <p:pic>
        <p:nvPicPr>
          <p:cNvPr id="7" name="Picture 6" descr="A star in the background&#10;&#10;Description automatically generated">
            <a:extLst>
              <a:ext uri="{FF2B5EF4-FFF2-40B4-BE49-F238E27FC236}">
                <a16:creationId xmlns:a16="http://schemas.microsoft.com/office/drawing/2014/main" id="{41F266D5-5D29-5C4A-A7BC-94826943F2B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55" y="348213"/>
            <a:ext cx="1627909" cy="631295"/>
          </a:xfrm>
          <a:prstGeom prst="rect">
            <a:avLst/>
          </a:prstGeom>
        </p:spPr>
      </p:pic>
      <p:pic>
        <p:nvPicPr>
          <p:cNvPr id="8" name="Picture 7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7185CACE-8FF9-E942-AD10-0A5C4C8A7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4635180" y="260771"/>
            <a:ext cx="1880218" cy="66103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581E1E-7D48-254A-B994-49F7F259D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31771"/>
          <a:stretch/>
        </p:blipFill>
        <p:spPr>
          <a:xfrm>
            <a:off x="8755111" y="357717"/>
            <a:ext cx="1412635" cy="55181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8335896-57F1-CD43-B622-497FBFB739E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7" y="279126"/>
            <a:ext cx="1441446" cy="7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4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2" r:id="rId2"/>
    <p:sldLayoutId id="2147483769" r:id="rId3"/>
    <p:sldLayoutId id="2147483754" r:id="rId4"/>
    <p:sldLayoutId id="2147483763" r:id="rId5"/>
    <p:sldLayoutId id="2147483766" r:id="rId6"/>
    <p:sldLayoutId id="2147483753" r:id="rId7"/>
    <p:sldLayoutId id="2147483764" r:id="rId8"/>
    <p:sldLayoutId id="2147483767" r:id="rId9"/>
    <p:sldLayoutId id="2147483765" r:id="rId10"/>
    <p:sldLayoutId id="2147483761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>
            <a:spLocks/>
          </p:cNvSpPr>
          <p:nvPr userDrawn="1"/>
        </p:nvSpPr>
        <p:spPr>
          <a:xfrm>
            <a:off x="719667" y="4725144"/>
            <a:ext cx="5376333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0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3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EDE91E-7E75-7F44-B5CF-7F27E31973A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58" y="5841761"/>
            <a:ext cx="977566" cy="97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66FE9-3E0E-9546-8833-A94CDBA40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7372228" y="5893899"/>
            <a:ext cx="870767" cy="866775"/>
          </a:xfrm>
          <a:prstGeom prst="rect">
            <a:avLst/>
          </a:prstGeom>
        </p:spPr>
      </p:pic>
      <p:pic>
        <p:nvPicPr>
          <p:cNvPr id="14" name="Picture 13" descr="A star in the background&#10;&#10;Description automatically generated">
            <a:extLst>
              <a:ext uri="{FF2B5EF4-FFF2-40B4-BE49-F238E27FC236}">
                <a16:creationId xmlns:a16="http://schemas.microsoft.com/office/drawing/2014/main" id="{9BA6DDEA-B2F5-3043-868A-28FEA1627AD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18" y="6040334"/>
            <a:ext cx="1479917" cy="573905"/>
          </a:xfrm>
          <a:prstGeom prst="rect">
            <a:avLst/>
          </a:prstGeom>
        </p:spPr>
      </p:pic>
      <p:pic>
        <p:nvPicPr>
          <p:cNvPr id="15" name="Picture 14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6ABD4881-FD19-DF49-BB1A-677EC9AB8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4908121" y="6026815"/>
            <a:ext cx="1709289" cy="60094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4A92BDD-D699-F54E-8303-D494EA0A5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31771"/>
          <a:stretch/>
        </p:blipFill>
        <p:spPr>
          <a:xfrm>
            <a:off x="8958416" y="6076464"/>
            <a:ext cx="1284214" cy="50164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0B266BC-3291-8E4C-A362-E931B898584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0" y="6005017"/>
            <a:ext cx="1310405" cy="6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771" r:id="rId8"/>
    <p:sldLayoutId id="2147483772" r:id="rId9"/>
    <p:sldLayoutId id="2147483747" r:id="rId10"/>
    <p:sldLayoutId id="2147483815" r:id="rId11"/>
    <p:sldLayoutId id="2147483816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0" y="5877273"/>
            <a:ext cx="1696879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148B9-EC42-6643-B22F-42EE701A47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45" y="5857119"/>
            <a:ext cx="977566" cy="97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02AE4-BD5B-9447-9F67-B73A0ABDB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5600"/>
          <a:stretch/>
        </p:blipFill>
        <p:spPr>
          <a:xfrm>
            <a:off x="6660951" y="5865918"/>
            <a:ext cx="957844" cy="95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369DC-F302-F542-8CCD-1C3AC7CD615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80" y="6140314"/>
            <a:ext cx="1946421" cy="404661"/>
          </a:xfrm>
          <a:prstGeom prst="rect">
            <a:avLst/>
          </a:prstGeom>
        </p:spPr>
      </p:pic>
      <p:pic>
        <p:nvPicPr>
          <p:cNvPr id="7" name="Picture 6" descr="A star in the background&#10;&#10;Description automatically generated">
            <a:extLst>
              <a:ext uri="{FF2B5EF4-FFF2-40B4-BE49-F238E27FC236}">
                <a16:creationId xmlns:a16="http://schemas.microsoft.com/office/drawing/2014/main" id="{87BC2497-D74F-AB40-B99B-3F010CC5462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61" y="6026997"/>
            <a:ext cx="1627909" cy="631295"/>
          </a:xfrm>
          <a:prstGeom prst="rect">
            <a:avLst/>
          </a:prstGeom>
        </p:spPr>
      </p:pic>
      <p:pic>
        <p:nvPicPr>
          <p:cNvPr id="8" name="Picture 7" descr="A picture containing sitting, dark, holding, room&#10;&#10;Description automatically generated">
            <a:extLst>
              <a:ext uri="{FF2B5EF4-FFF2-40B4-BE49-F238E27FC236}">
                <a16:creationId xmlns:a16="http://schemas.microsoft.com/office/drawing/2014/main" id="{F61CDE3D-76A4-6145-9A62-8EB85A089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769"/>
          <a:stretch/>
        </p:blipFill>
        <p:spPr>
          <a:xfrm>
            <a:off x="9889660" y="6012126"/>
            <a:ext cx="2159000" cy="6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7" r:id="rId11"/>
    <p:sldLayoutId id="2147483818" r:id="rId12"/>
    <p:sldLayoutId id="21474838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2" y="332657"/>
            <a:ext cx="169687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1"/>
          <p:cNvSpPr txBox="1">
            <a:spLocks/>
          </p:cNvSpPr>
          <p:nvPr userDrawn="1"/>
        </p:nvSpPr>
        <p:spPr>
          <a:xfrm>
            <a:off x="719667" y="4725144"/>
            <a:ext cx="5376333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stucha.lubomir@centrum.sk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zurnal.pravda.sk/rozhovory/clanok/534870-agronom-polnohospodarstvo-by-malo-krajinu-uzdravit-a-nie-nic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Ľubomír </a:t>
            </a:r>
            <a:r>
              <a:rPr lang="sk-SK" dirty="0" err="1"/>
              <a:t>Pastucha</a:t>
            </a:r>
            <a:r>
              <a:rPr lang="sk-SK" dirty="0"/>
              <a:t>, Nitra, 21.10.2021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r>
              <a:rPr lang="sk-SK" dirty="0"/>
              <a:t>Ľubo </a:t>
            </a:r>
            <a:r>
              <a:rPr lang="sk-SK" dirty="0" err="1"/>
              <a:t>Pastucha</a:t>
            </a:r>
            <a:r>
              <a:rPr lang="sk-SK" dirty="0"/>
              <a:t> a jeho spoločnosť</a:t>
            </a:r>
            <a:endParaRPr lang="en-US" dirty="0"/>
          </a:p>
        </p:txBody>
      </p:sp>
      <p:pic>
        <p:nvPicPr>
          <p:cNvPr id="9" name="Picture 8" descr="Header_copertina logh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5596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9EEA4EE1-E209-4AF9-8D81-FBB12E654E96}"/>
              </a:ext>
            </a:extLst>
          </p:cNvPr>
          <p:cNvSpPr/>
          <p:nvPr/>
        </p:nvSpPr>
        <p:spPr>
          <a:xfrm>
            <a:off x="434430" y="5981700"/>
            <a:ext cx="1603920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CC10D2F-4E41-4C8F-B0A4-90B81258A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0" y="6170652"/>
            <a:ext cx="2994007" cy="567324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 bwMode="auto">
          <a:xfrm>
            <a:off x="6239627" y="1066957"/>
            <a:ext cx="5671019" cy="567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 anchor="t"/>
          <a:lstStyle/>
          <a:p>
            <a:r>
              <a:rPr lang="sk-SK" sz="2700" dirty="0" err="1"/>
              <a:t>Legumen</a:t>
            </a:r>
            <a:r>
              <a:rPr lang="sk-SK" sz="2700" dirty="0"/>
              <a:t>, v.o.s., Piešťany – spoločnosť s 25-ročnou históriou</a:t>
            </a:r>
            <a:endParaRPr lang="nl-BE" sz="27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Výskum, šľachtenie a pestovanie poľnohospodárskych plodín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so zameraním na strukoviny a konopu siatu.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Pestujeme prírode blízkymi spôsobmi.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337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STRUKOVINY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Nenahraditeľná zložka potravy, </a:t>
            </a:r>
          </a:p>
          <a:p>
            <a:pPr marL="0" indent="0">
              <a:buNone/>
            </a:pPr>
            <a:r>
              <a:rPr lang="sk-SK" dirty="0"/>
              <a:t>aj dôležitá súčasť osevných postupov.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Vráťme sa k tomuto pokladu prírody.</a:t>
            </a:r>
            <a:endParaRPr lang="nl-BE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7" b="39147"/>
          <a:stretch>
            <a:fillRect/>
          </a:stretch>
        </p:blipFill>
        <p:spPr>
          <a:xfrm>
            <a:off x="635000" y="530225"/>
            <a:ext cx="10922000" cy="1584325"/>
          </a:xfrm>
        </p:spPr>
      </p:pic>
    </p:spTree>
    <p:extLst>
      <p:ext uri="{BB962C8B-B14F-4D97-AF65-F5344CB8AC3E}">
        <p14:creationId xmlns:p14="http://schemas.microsoft.com/office/powerpoint/2010/main" val="283671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Tu sa nehrá o fazuľky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Zameriavame sa na strukoviny staré, tradičné, dnes temer zabudnuté a snažíme sa o ich znovuzavedenie do pestovania aj stravovania.</a:t>
            </a:r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207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198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1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Cícer baraní (</a:t>
            </a:r>
            <a:r>
              <a:rPr lang="sk-SK" i="1" dirty="0" err="1"/>
              <a:t>Cicer</a:t>
            </a:r>
            <a:r>
              <a:rPr lang="sk-SK" i="1" dirty="0"/>
              <a:t> </a:t>
            </a:r>
            <a:r>
              <a:rPr lang="sk-SK" i="1" dirty="0" err="1"/>
              <a:t>arietinum</a:t>
            </a:r>
            <a:r>
              <a:rPr lang="sk-SK" dirty="0"/>
              <a:t>)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Vo svete veľmi rozšírená a dôležitá strukovina.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U nás v minulosti hojne pestovaná, neskôr na ňu socialistická veľkovýroba zabudla.</a:t>
            </a:r>
          </a:p>
          <a:p>
            <a:pPr marL="0" indent="0">
              <a:buNone/>
            </a:pPr>
            <a:r>
              <a:rPr lang="sk-SK" dirty="0"/>
              <a:t>Dnes ju opäť objavujeme.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‚</a:t>
            </a:r>
            <a:r>
              <a:rPr lang="sk-SK" i="1" dirty="0"/>
              <a:t>Slovák</a:t>
            </a:r>
            <a:r>
              <a:rPr lang="sk-SK" dirty="0"/>
              <a:t>‚ - prvá slovenská vyšľachtená odroda tejto plodiny z dielne našej spoločnosti.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Jedna z </a:t>
            </a:r>
            <a:r>
              <a:rPr lang="sk-SK" dirty="0" err="1"/>
              <a:t>najsuchovzdornejších</a:t>
            </a:r>
            <a:r>
              <a:rPr lang="sk-SK" dirty="0"/>
              <a:t> plodín.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 b="43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Hrachor siaty (</a:t>
            </a:r>
            <a:r>
              <a:rPr lang="sk-SK" i="1" dirty="0" err="1"/>
              <a:t>Lathyrus</a:t>
            </a:r>
            <a:r>
              <a:rPr lang="sk-SK" i="1" dirty="0"/>
              <a:t> </a:t>
            </a:r>
            <a:r>
              <a:rPr lang="sk-SK" i="1" dirty="0" err="1"/>
              <a:t>sativus</a:t>
            </a:r>
            <a:r>
              <a:rPr lang="sk-SK" dirty="0"/>
              <a:t>)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Ďalšia zabudnutá strukovina, ktorej pestovanie propagujeme a aj sami ju pestujeme.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Nenáročný, úrodný, </a:t>
            </a:r>
            <a:r>
              <a:rPr lang="sk-SK" dirty="0" err="1"/>
              <a:t>suchovzdorný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Plodina starých záhrad  a jedlo starých materí.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0" b="107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230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b="264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Spiaca krásavica konopa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Konopa siata </a:t>
            </a:r>
            <a:r>
              <a:rPr lang="sk-SK" dirty="0"/>
              <a:t>(</a:t>
            </a:r>
            <a:r>
              <a:rPr lang="sk-SK" i="1" dirty="0" err="1"/>
              <a:t>Cannabis</a:t>
            </a:r>
            <a:r>
              <a:rPr lang="sk-SK" i="1" dirty="0"/>
              <a:t> </a:t>
            </a:r>
            <a:r>
              <a:rPr lang="sk-SK" i="1" dirty="0" err="1"/>
              <a:t>sativa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Jedna z najširšie využiteľných rastlín, plodina budúcnosti.</a:t>
            </a:r>
          </a:p>
          <a:p>
            <a:pPr marL="0" indent="0">
              <a:buNone/>
            </a:pPr>
            <a:r>
              <a:rPr lang="sk-SK" dirty="0"/>
              <a:t>Potraviny, textil, stavebníctvo, farmácia, kozmetika...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 b="119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7" b="302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5" b="240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7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Konopa, konopa, zelená konopa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147" name="Picture 3" descr="C:\Users\Pastucha\Pictures\RTVS KLUB 3\Konopa\1 Konopný fešá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39" y="1289537"/>
            <a:ext cx="2979129" cy="39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6" b="67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115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8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Communication 07.jpg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30" b="25294"/>
          <a:stretch/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9"/>
          </p:nvPr>
        </p:nvSpPr>
        <p:spPr>
          <a:xfrm>
            <a:off x="1391479" y="1340643"/>
            <a:ext cx="3754952" cy="446462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Ľubomír </a:t>
            </a:r>
            <a:r>
              <a:rPr lang="sk-SK" dirty="0" err="1"/>
              <a:t>Pastucha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Legumen</a:t>
            </a:r>
            <a:r>
              <a:rPr lang="sk-SK" dirty="0"/>
              <a:t>, v.o.s., Piešťany,</a:t>
            </a:r>
          </a:p>
          <a:p>
            <a:pPr marL="0" indent="0">
              <a:buNone/>
            </a:pPr>
            <a:r>
              <a:rPr lang="sk-SK" dirty="0"/>
              <a:t>tel.: +421 905 675 837,</a:t>
            </a:r>
          </a:p>
          <a:p>
            <a:pPr marL="0" indent="0">
              <a:buNone/>
            </a:pPr>
            <a:r>
              <a:rPr lang="sk-SK" dirty="0"/>
              <a:t>mail: </a:t>
            </a:r>
            <a:r>
              <a:rPr lang="sk-SK" dirty="0" err="1">
                <a:hlinkClick r:id="rId3"/>
              </a:rPr>
              <a:t>pastucha.lubomir@centrum.sk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Viac o nás aj tu:</a:t>
            </a:r>
          </a:p>
          <a:p>
            <a:pPr marL="0" indent="0">
              <a:buNone/>
            </a:pPr>
            <a:r>
              <a:rPr lang="sk-SK" u="sng" dirty="0">
                <a:hlinkClick r:id="rId4"/>
              </a:rPr>
              <a:t>https://zurnal.pravda.sk/rozhovory/clanok/534870-agronom-polnohospodarstvo-by-malo-krajinu-uzdravit-a-nie-nicit/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217774"/>
      </p:ext>
    </p:extLst>
  </p:cSld>
  <p:clrMapOvr>
    <a:masterClrMapping/>
  </p:clrMapOvr>
</p:sld>
</file>

<file path=ppt/theme/theme1.xml><?xml version="1.0" encoding="utf-8"?>
<a:theme xmlns:a="http://schemas.openxmlformats.org/drawingml/2006/main" name="01_donker blauw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0D6426C-620E-4D46-ABE6-1716F8B145A1}"/>
    </a:ext>
  </a:extLst>
</a:theme>
</file>

<file path=ppt/theme/theme10.xml><?xml version="1.0" encoding="utf-8"?>
<a:theme xmlns:a="http://schemas.openxmlformats.org/drawingml/2006/main" name="3_groen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B89FECE0-7B3F-4429-86C3-7AB02F481F85}"/>
    </a:ext>
  </a:extLst>
</a:theme>
</file>

<file path=ppt/theme/theme11.xml><?xml version="1.0" encoding="utf-8"?>
<a:theme xmlns:a="http://schemas.openxmlformats.org/drawingml/2006/main" name="4_blauw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25FA7F4C-4693-46A2-B042-A16BDAEB93F4}"/>
    </a:ext>
  </a:extLst>
</a:theme>
</file>

<file path=ppt/theme/theme12.xml><?xml version="1.0" encoding="utf-8"?>
<a:theme xmlns:a="http://schemas.openxmlformats.org/drawingml/2006/main" name="5_witt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1EA1E5A-35E6-48DD-803D-9E62F5109214}"/>
    </a:ext>
  </a:extLst>
</a:theme>
</file>

<file path=ppt/theme/theme13.xml><?xml version="1.0" encoding="utf-8"?>
<a:theme xmlns:a="http://schemas.openxmlformats.org/drawingml/2006/main" name="7_afbeelding over hel pagina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34A6D238-4A8F-4FE7-9212-E7BC66695079}"/>
    </a:ext>
  </a:extLst>
</a:theme>
</file>

<file path=ppt/theme/theme14.xml><?xml version="1.0" encoding="utf-8"?>
<a:theme xmlns:a="http://schemas.openxmlformats.org/drawingml/2006/main" name="8_witte achtergrond, blauwe tekst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20B3367-AB44-4ACC-9C03-DDDE778D9C00}"/>
    </a:ext>
  </a:extLst>
</a:theme>
</file>

<file path=ppt/theme/theme15.xml><?xml version="1.0" encoding="utf-8"?>
<a:theme xmlns:a="http://schemas.openxmlformats.org/drawingml/2006/main" name="9_witte achtergrond, groene tekst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022E4ADC-9193-4E0B-876B-1E16CB454030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_groen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B89FECE0-7B3F-4429-86C3-7AB02F481F85}"/>
    </a:ext>
  </a:extLst>
</a:theme>
</file>

<file path=ppt/theme/theme3.xml><?xml version="1.0" encoding="utf-8"?>
<a:theme xmlns:a="http://schemas.openxmlformats.org/drawingml/2006/main" name="03_blauw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25FA7F4C-4693-46A2-B042-A16BDAEB93F4}"/>
    </a:ext>
  </a:extLst>
</a:theme>
</file>

<file path=ppt/theme/theme4.xml><?xml version="1.0" encoding="utf-8"?>
<a:theme xmlns:a="http://schemas.openxmlformats.org/drawingml/2006/main" name="04_witte achtergrond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1EA1E5A-35E6-48DD-803D-9E62F5109214}"/>
    </a:ext>
  </a:extLst>
</a:theme>
</file>

<file path=ppt/theme/theme5.xml><?xml version="1.0" encoding="utf-8"?>
<a:theme xmlns:a="http://schemas.openxmlformats.org/drawingml/2006/main" name="05_titel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651EAED6-8F82-4BC9-A302-56C6E6E1D060}"/>
    </a:ext>
  </a:extLst>
</a:theme>
</file>

<file path=ppt/theme/theme6.xml><?xml version="1.0" encoding="utf-8"?>
<a:theme xmlns:a="http://schemas.openxmlformats.org/drawingml/2006/main" name="06_afbeelding over hel pagina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34A6D238-4A8F-4FE7-9212-E7BC66695079}"/>
    </a:ext>
  </a:extLst>
</a:theme>
</file>

<file path=ppt/theme/theme7.xml><?xml version="1.0" encoding="utf-8"?>
<a:theme xmlns:a="http://schemas.openxmlformats.org/drawingml/2006/main" name="07_witte achtergrond, blauwe tekst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20B3367-AB44-4ACC-9C03-DDDE778D9C00}"/>
    </a:ext>
  </a:extLst>
</a:theme>
</file>

<file path=ppt/theme/theme8.xml><?xml version="1.0" encoding="utf-8"?>
<a:theme xmlns:a="http://schemas.openxmlformats.org/drawingml/2006/main" name="08_witte achtergrond, groene tekst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022E4ADC-9193-4E0B-876B-1E16CB454030}"/>
    </a:ext>
  </a:extLst>
</a:theme>
</file>

<file path=ppt/theme/theme9.xml><?xml version="1.0" encoding="utf-8"?>
<a:theme xmlns:a="http://schemas.openxmlformats.org/drawingml/2006/main" name="00 Summer School templa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Food_presentation_16x9.potx" id="{F8188052-8077-4A54-8096-83DC1D5D77C0}" vid="{F0D6426C-620E-4D46-ABE6-1716F8B145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3AD57520917A42B88047510526FB9D" ma:contentTypeVersion="12" ma:contentTypeDescription="Ein neues Dokument erstellen." ma:contentTypeScope="" ma:versionID="a174c21244a420d5ff2b18df5bfddf3c">
  <xsd:schema xmlns:xsd="http://www.w3.org/2001/XMLSchema" xmlns:xs="http://www.w3.org/2001/XMLSchema" xmlns:p="http://schemas.microsoft.com/office/2006/metadata/properties" xmlns:ns2="63a5ef61-5bf6-48eb-a327-e06be0b1d6de" xmlns:ns3="7d00b6a5-e846-4908-8ad4-988aaacf66f4" targetNamespace="http://schemas.microsoft.com/office/2006/metadata/properties" ma:root="true" ma:fieldsID="57c90c3acdff85bae01bab42e1d9829e" ns2:_="" ns3:_="">
    <xsd:import namespace="63a5ef61-5bf6-48eb-a327-e06be0b1d6de"/>
    <xsd:import namespace="7d00b6a5-e846-4908-8ad4-988aaacf6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5ef61-5bf6-48eb-a327-e06be0b1d6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0b6a5-e846-4908-8ad4-988aaacf66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2813C-B7EB-4111-BFD2-66CCFE709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5ef61-5bf6-48eb-a327-e06be0b1d6de"/>
    <ds:schemaRef ds:uri="7d00b6a5-e846-4908-8ad4-988aaacf6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0D4F76-9F06-4D71-81CF-DEAB58C6DC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A0C9BE-1935-4F19-B1E4-0612313A36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EIT Food_presentation_16x9</Template>
  <TotalTime>176</TotalTime>
  <Words>260</Words>
  <Application>Microsoft Office PowerPoint</Application>
  <PresentationFormat>Širokouhlá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15</vt:i4>
      </vt:variant>
      <vt:variant>
        <vt:lpstr>Nadpisy snímok</vt:lpstr>
      </vt:variant>
      <vt:variant>
        <vt:i4>9</vt:i4>
      </vt:variant>
    </vt:vector>
  </HeadingPairs>
  <TitlesOfParts>
    <vt:vector size="28" baseType="lpstr">
      <vt:lpstr>Arial</vt:lpstr>
      <vt:lpstr>Calibri</vt:lpstr>
      <vt:lpstr>Titillium</vt:lpstr>
      <vt:lpstr>Titillium Lt</vt:lpstr>
      <vt:lpstr>01_donker blauwe achtergrond</vt:lpstr>
      <vt:lpstr>02_groene achtergrond</vt:lpstr>
      <vt:lpstr>03_blauwe achtergrond</vt:lpstr>
      <vt:lpstr>04_witte achtergrond</vt:lpstr>
      <vt:lpstr>05_titels</vt:lpstr>
      <vt:lpstr>06_afbeelding over hel pagina</vt:lpstr>
      <vt:lpstr>07_witte achtergrond, blauwe tekst</vt:lpstr>
      <vt:lpstr>08_witte achtergrond, groene tekst</vt:lpstr>
      <vt:lpstr>00 Summer School template</vt:lpstr>
      <vt:lpstr>3_groene achtergrond</vt:lpstr>
      <vt:lpstr>4_blauwe achtergrond</vt:lpstr>
      <vt:lpstr>5_witte achtergrond</vt:lpstr>
      <vt:lpstr>7_afbeelding over hel pagina</vt:lpstr>
      <vt:lpstr>8_witte achtergrond, blauwe tekst</vt:lpstr>
      <vt:lpstr>9_witte achtergrond, groene tekst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 Houben</dc:creator>
  <cp:lastModifiedBy>zuzana</cp:lastModifiedBy>
  <cp:revision>29</cp:revision>
  <dcterms:created xsi:type="dcterms:W3CDTF">2018-06-07T11:41:46Z</dcterms:created>
  <dcterms:modified xsi:type="dcterms:W3CDTF">2021-11-01T17:00:29Z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0x0101005B3AD57520917A42B88047510526FB9D</vt:lpwstr>
  </property>
</Properties>
</file>