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74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orica.sk/" TargetMode="External"/><Relationship Id="rId2" Type="http://schemas.openxmlformats.org/officeDocument/2006/relationships/hyperlink" Target="http://www.afrabio.s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7BDF7-17C5-31E4-3731-3F483CD76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03404"/>
            <a:ext cx="9448800" cy="2278265"/>
          </a:xfrm>
        </p:spPr>
        <p:txBody>
          <a:bodyPr>
            <a:normAutofit fontScale="90000"/>
          </a:bodyPr>
          <a:lstStyle/>
          <a:p>
            <a:r>
              <a:rPr lang="sk-SK" dirty="0"/>
              <a:t>Rastlinné </a:t>
            </a:r>
            <a:r>
              <a:rPr lang="sk-SK" dirty="0" err="1"/>
              <a:t>adaptogény</a:t>
            </a:r>
            <a:r>
              <a:rPr lang="sk-SK" dirty="0"/>
              <a:t> - pestovanie, spracovanie, použitie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0D6408-F3A1-5637-1516-EC7AB0BA0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293704"/>
            <a:ext cx="9448800" cy="450573"/>
          </a:xfrm>
        </p:spPr>
        <p:txBody>
          <a:bodyPr/>
          <a:lstStyle/>
          <a:p>
            <a:r>
              <a:rPr lang="sk-SK" dirty="0"/>
              <a:t>XIX.FYTO-APITERAPEUTICKÝ DEŇ                         Košice 17.10.2025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2335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E73CE-5FA8-0BB7-8C93-61652F50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598DA-8755-A15E-BE4D-A55DC6A79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1" y="764373"/>
            <a:ext cx="6553200" cy="1293028"/>
          </a:xfrm>
        </p:spPr>
        <p:txBody>
          <a:bodyPr/>
          <a:lstStyle/>
          <a:p>
            <a:r>
              <a:rPr lang="sk-SK" b="1" dirty="0" err="1"/>
              <a:t>Leuzea</a:t>
            </a:r>
            <a:r>
              <a:rPr lang="sk-SK" b="1" dirty="0"/>
              <a:t> šuštivá </a:t>
            </a:r>
            <a:br>
              <a:rPr lang="sk-SK" b="1" dirty="0"/>
            </a:br>
            <a:r>
              <a:rPr lang="sk-SK" b="1" dirty="0"/>
              <a:t>(</a:t>
            </a:r>
            <a:r>
              <a:rPr lang="sk-SK" b="1" dirty="0" err="1"/>
              <a:t>Leuzea</a:t>
            </a:r>
            <a:r>
              <a:rPr lang="sk-SK" b="1" dirty="0"/>
              <a:t> </a:t>
            </a:r>
            <a:r>
              <a:rPr lang="sk-SK" b="1" dirty="0" err="1"/>
              <a:t>carthamoides</a:t>
            </a:r>
            <a:r>
              <a:rPr lang="sk-SK" b="1" dirty="0"/>
              <a:t>) </a:t>
            </a: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4A0FAF5-56D0-B913-C226-92B1FD7F0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na </a:t>
            </a:r>
            <a:r>
              <a:rPr lang="cs-CZ" dirty="0" err="1"/>
              <a:t>zníženie</a:t>
            </a:r>
            <a:r>
              <a:rPr lang="cs-CZ" dirty="0"/>
              <a:t> hladiny cukru v krvi -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cukrovke</a:t>
            </a:r>
            <a:r>
              <a:rPr lang="cs-CZ" dirty="0"/>
              <a:t> , nafukovaní, neplodnosti, </a:t>
            </a:r>
            <a:r>
              <a:rPr lang="cs-CZ" dirty="0" err="1"/>
              <a:t>fyzickej</a:t>
            </a:r>
            <a:r>
              <a:rPr lang="cs-CZ" dirty="0"/>
              <a:t> </a:t>
            </a:r>
            <a:r>
              <a:rPr lang="cs-CZ" dirty="0" err="1"/>
              <a:t>únave</a:t>
            </a:r>
            <a:r>
              <a:rPr lang="cs-CZ" dirty="0"/>
              <a:t>, </a:t>
            </a:r>
            <a:r>
              <a:rPr lang="cs-CZ" dirty="0" err="1"/>
              <a:t>regenerácia</a:t>
            </a:r>
            <a:r>
              <a:rPr lang="cs-CZ" dirty="0"/>
              <a:t> po </a:t>
            </a:r>
            <a:r>
              <a:rPr lang="cs-CZ" dirty="0" err="1"/>
              <a:t>chorobe</a:t>
            </a:r>
            <a:r>
              <a:rPr lang="cs-CZ" dirty="0"/>
              <a:t>, </a:t>
            </a:r>
            <a:r>
              <a:rPr lang="cs-CZ" dirty="0" err="1"/>
              <a:t>zmiernenie</a:t>
            </a:r>
            <a:r>
              <a:rPr lang="cs-CZ" dirty="0"/>
              <a:t> únavy, </a:t>
            </a:r>
            <a:r>
              <a:rPr lang="cs-CZ" dirty="0" err="1"/>
              <a:t>posilnenie</a:t>
            </a:r>
            <a:r>
              <a:rPr lang="cs-CZ" dirty="0"/>
              <a:t> </a:t>
            </a:r>
            <a:r>
              <a:rPr lang="cs-CZ" dirty="0" err="1"/>
              <a:t>fyzickej</a:t>
            </a:r>
            <a:r>
              <a:rPr lang="cs-CZ" dirty="0"/>
              <a:t> i </a:t>
            </a:r>
            <a:r>
              <a:rPr lang="cs-CZ" dirty="0" err="1"/>
              <a:t>duševnej</a:t>
            </a:r>
            <a:r>
              <a:rPr lang="cs-CZ" dirty="0"/>
              <a:t> výkonnosti,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impotencii</a:t>
            </a:r>
            <a:r>
              <a:rPr lang="cs-CZ" dirty="0"/>
              <a:t>, podporuje tvorbu svalového tkaniva, posilňuje </a:t>
            </a:r>
            <a:r>
              <a:rPr lang="cs-CZ" dirty="0" err="1"/>
              <a:t>vylučovanie</a:t>
            </a:r>
            <a:r>
              <a:rPr lang="cs-CZ" dirty="0"/>
              <a:t> kyseliny </a:t>
            </a:r>
            <a:r>
              <a:rPr lang="cs-CZ" dirty="0" err="1"/>
              <a:t>močovej</a:t>
            </a:r>
            <a:r>
              <a:rPr lang="cs-CZ" dirty="0"/>
              <a:t> a </a:t>
            </a:r>
            <a:r>
              <a:rPr lang="cs-CZ" dirty="0" err="1"/>
              <a:t>mliečnej</a:t>
            </a:r>
            <a:r>
              <a:rPr lang="cs-CZ" dirty="0"/>
              <a:t>, stimuluje </a:t>
            </a:r>
            <a:r>
              <a:rPr lang="cs-CZ" dirty="0" err="1"/>
              <a:t>prísun</a:t>
            </a:r>
            <a:r>
              <a:rPr lang="cs-CZ" dirty="0"/>
              <a:t> krvi do svalstva a </a:t>
            </a:r>
            <a:r>
              <a:rPr lang="cs-CZ" dirty="0" err="1"/>
              <a:t>mozgu</a:t>
            </a:r>
            <a:r>
              <a:rPr lang="cs-CZ" dirty="0"/>
              <a:t>, na boreliózu a mononukleózu. </a:t>
            </a:r>
            <a:endParaRPr lang="sk-SK" dirty="0"/>
          </a:p>
          <a:p>
            <a:r>
              <a:rPr lang="cs-CZ" dirty="0" err="1"/>
              <a:t>Užívanie</a:t>
            </a:r>
            <a:r>
              <a:rPr lang="cs-CZ" dirty="0"/>
              <a:t> : 20 – 25 </a:t>
            </a:r>
            <a:r>
              <a:rPr lang="cs-CZ" dirty="0" err="1"/>
              <a:t>kvapiek</a:t>
            </a:r>
            <a:r>
              <a:rPr lang="cs-CZ" dirty="0"/>
              <a:t> 3 x </a:t>
            </a:r>
            <a:r>
              <a:rPr lang="cs-CZ" dirty="0" err="1"/>
              <a:t>denne</a:t>
            </a:r>
            <a:r>
              <a:rPr lang="cs-CZ" dirty="0"/>
              <a:t> </a:t>
            </a:r>
            <a:endParaRPr lang="sk-SK" dirty="0"/>
          </a:p>
          <a:p>
            <a:r>
              <a:rPr lang="cs-CZ" dirty="0" err="1"/>
              <a:t>Nepoužívať</a:t>
            </a:r>
            <a:r>
              <a:rPr lang="cs-CZ" dirty="0"/>
              <a:t> : </a:t>
            </a:r>
            <a:r>
              <a:rPr lang="cs-CZ" dirty="0" err="1"/>
              <a:t>večerná</a:t>
            </a:r>
            <a:r>
              <a:rPr lang="cs-CZ" dirty="0"/>
              <a:t> dávka </a:t>
            </a:r>
            <a:r>
              <a:rPr lang="cs-CZ" dirty="0" err="1"/>
              <a:t>môže</a:t>
            </a:r>
            <a:r>
              <a:rPr lang="cs-CZ" dirty="0"/>
              <a:t> </a:t>
            </a:r>
            <a:r>
              <a:rPr lang="cs-CZ" dirty="0" err="1"/>
              <a:t>spôsobiť</a:t>
            </a:r>
            <a:r>
              <a:rPr lang="cs-CZ" dirty="0"/>
              <a:t> tzv. </a:t>
            </a:r>
            <a:r>
              <a:rPr lang="cs-CZ" dirty="0" err="1"/>
              <a:t>falošnú</a:t>
            </a:r>
            <a:r>
              <a:rPr lang="cs-CZ" dirty="0"/>
              <a:t> </a:t>
            </a:r>
            <a:r>
              <a:rPr lang="cs-CZ" dirty="0" err="1"/>
              <a:t>nespavosť</a:t>
            </a:r>
            <a:r>
              <a:rPr lang="cs-CZ" dirty="0"/>
              <a:t>, takže </a:t>
            </a:r>
            <a:r>
              <a:rPr lang="cs-CZ" dirty="0" err="1"/>
              <a:t>užívame</a:t>
            </a:r>
            <a:r>
              <a:rPr lang="cs-CZ" dirty="0"/>
              <a:t> 4 hodiny </a:t>
            </a:r>
            <a:r>
              <a:rPr lang="cs-CZ" dirty="0" err="1"/>
              <a:t>pred</a:t>
            </a:r>
            <a:r>
              <a:rPr lang="cs-CZ" dirty="0"/>
              <a:t> </a:t>
            </a:r>
            <a:r>
              <a:rPr lang="cs-CZ" dirty="0" err="1"/>
              <a:t>spánkom</a:t>
            </a:r>
            <a:r>
              <a:rPr lang="cs-CZ" dirty="0"/>
              <a:t> </a:t>
            </a:r>
            <a:r>
              <a:rPr lang="cs-CZ" dirty="0" err="1"/>
              <a:t>alebo</a:t>
            </a:r>
            <a:r>
              <a:rPr lang="cs-CZ" dirty="0"/>
              <a:t> </a:t>
            </a:r>
            <a:r>
              <a:rPr lang="cs-CZ" dirty="0" err="1"/>
              <a:t>tesne</a:t>
            </a:r>
            <a:r>
              <a:rPr lang="cs-CZ" dirty="0"/>
              <a:t> </a:t>
            </a:r>
            <a:r>
              <a:rPr lang="cs-CZ" dirty="0" err="1"/>
              <a:t>pred</a:t>
            </a:r>
            <a:r>
              <a:rPr lang="cs-CZ" dirty="0"/>
              <a:t> </a:t>
            </a:r>
            <a:r>
              <a:rPr lang="cs-CZ" dirty="0" err="1"/>
              <a:t>uľahnutím</a:t>
            </a:r>
            <a:endParaRPr lang="sk-SK" dirty="0"/>
          </a:p>
          <a:p>
            <a:r>
              <a:rPr lang="cs-CZ" dirty="0" err="1"/>
              <a:t>Kombinácia</a:t>
            </a:r>
            <a:r>
              <a:rPr lang="cs-CZ" dirty="0"/>
              <a:t> : </a:t>
            </a:r>
            <a:r>
              <a:rPr lang="cs-CZ" dirty="0" err="1"/>
              <a:t>najlepšie</a:t>
            </a:r>
            <a:r>
              <a:rPr lang="cs-CZ" dirty="0"/>
              <a:t> </a:t>
            </a:r>
            <a:r>
              <a:rPr lang="cs-CZ" dirty="0" err="1"/>
              <a:t>samostane</a:t>
            </a:r>
            <a:r>
              <a:rPr lang="cs-CZ" dirty="0"/>
              <a:t>, ale je vhodná aj do </a:t>
            </a:r>
            <a:r>
              <a:rPr lang="cs-CZ" dirty="0" err="1"/>
              <a:t>rôznych</a:t>
            </a:r>
            <a:r>
              <a:rPr lang="cs-CZ" dirty="0"/>
              <a:t> </a:t>
            </a:r>
            <a:r>
              <a:rPr lang="cs-CZ" dirty="0" err="1"/>
              <a:t>zmesí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6791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BEDD8-3156-630F-3E98-2352A56CE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6765235" cy="1293028"/>
          </a:xfrm>
        </p:spPr>
        <p:txBody>
          <a:bodyPr/>
          <a:lstStyle/>
          <a:p>
            <a:r>
              <a:rPr lang="sk-SK" b="1" dirty="0" err="1"/>
              <a:t>Rodiola</a:t>
            </a:r>
            <a:r>
              <a:rPr lang="sk-SK" b="1" dirty="0"/>
              <a:t> ružová </a:t>
            </a:r>
            <a:br>
              <a:rPr lang="sk-SK" b="1" dirty="0"/>
            </a:br>
            <a:r>
              <a:rPr lang="sk-SK" b="1" dirty="0"/>
              <a:t>(</a:t>
            </a:r>
            <a:r>
              <a:rPr lang="sk-SK" b="1" dirty="0" err="1"/>
              <a:t>Rodiola</a:t>
            </a:r>
            <a:r>
              <a:rPr lang="sk-SK" b="1" dirty="0"/>
              <a:t> </a:t>
            </a:r>
            <a:r>
              <a:rPr lang="sk-SK" b="1" dirty="0" err="1"/>
              <a:t>rosea</a:t>
            </a:r>
            <a:r>
              <a:rPr lang="sk-SK" b="1" dirty="0"/>
              <a:t>)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5F935CB-D984-7ADF-D3BA-556A2B24A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6250" y="2581827"/>
            <a:ext cx="5365750" cy="4024313"/>
          </a:xfr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7303FCC-7A63-FB0B-1C95-4D52A06CF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156" y="2556600"/>
            <a:ext cx="3934238" cy="404954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7D543FB-7898-6EAD-229A-D324A5DE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6827" y="0"/>
            <a:ext cx="8174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7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E990B-9B15-F196-5C93-54308EFFC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A1F55-1DD2-410A-D744-D3EB5B28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6765235" cy="1293028"/>
          </a:xfrm>
        </p:spPr>
        <p:txBody>
          <a:bodyPr/>
          <a:lstStyle/>
          <a:p>
            <a:r>
              <a:rPr lang="sk-SK" b="1" dirty="0" err="1"/>
              <a:t>Rodiola</a:t>
            </a:r>
            <a:r>
              <a:rPr lang="sk-SK" b="1" dirty="0"/>
              <a:t> ružová </a:t>
            </a:r>
            <a:br>
              <a:rPr lang="sk-SK" b="1" dirty="0"/>
            </a:br>
            <a:r>
              <a:rPr lang="sk-SK" b="1" dirty="0"/>
              <a:t>(</a:t>
            </a:r>
            <a:r>
              <a:rPr lang="sk-SK" b="1" dirty="0" err="1"/>
              <a:t>Rodiola</a:t>
            </a:r>
            <a:r>
              <a:rPr lang="sk-SK" b="1" dirty="0"/>
              <a:t> </a:t>
            </a:r>
            <a:r>
              <a:rPr lang="sk-SK" b="1" dirty="0" err="1"/>
              <a:t>rosea</a:t>
            </a:r>
            <a:r>
              <a:rPr lang="sk-SK" b="1" dirty="0"/>
              <a:t>)</a:t>
            </a: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6F6EEDE-B38E-7896-B72A-3F15C7B0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38762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psychickom</a:t>
            </a:r>
            <a:r>
              <a:rPr lang="cs-CZ" dirty="0"/>
              <a:t> </a:t>
            </a:r>
            <a:r>
              <a:rPr lang="cs-CZ" dirty="0" err="1"/>
              <a:t>vypätí</a:t>
            </a:r>
            <a:r>
              <a:rPr lang="cs-CZ" dirty="0"/>
              <a:t>, nespavosti, zvyšuje </a:t>
            </a:r>
            <a:r>
              <a:rPr lang="cs-CZ" dirty="0" err="1"/>
              <a:t>bystrosť</a:t>
            </a:r>
            <a:r>
              <a:rPr lang="cs-CZ" dirty="0"/>
              <a:t>, </a:t>
            </a:r>
            <a:r>
              <a:rPr lang="cs-CZ" dirty="0" err="1"/>
              <a:t>obmedzuje</a:t>
            </a:r>
            <a:r>
              <a:rPr lang="cs-CZ" dirty="0"/>
              <a:t> únavu, </a:t>
            </a:r>
            <a:r>
              <a:rPr lang="cs-CZ" dirty="0" err="1"/>
              <a:t>posiľňuje</a:t>
            </a:r>
            <a:r>
              <a:rPr lang="cs-CZ" dirty="0"/>
              <a:t> </a:t>
            </a:r>
            <a:r>
              <a:rPr lang="cs-CZ" dirty="0" err="1"/>
              <a:t>pamäť</a:t>
            </a:r>
            <a:r>
              <a:rPr lang="cs-CZ" dirty="0"/>
              <a:t>, </a:t>
            </a:r>
            <a:r>
              <a:rPr lang="cs-CZ" dirty="0" err="1"/>
              <a:t>zmierňuje</a:t>
            </a:r>
            <a:r>
              <a:rPr lang="cs-CZ" dirty="0"/>
              <a:t> </a:t>
            </a:r>
            <a:r>
              <a:rPr lang="cs-CZ" dirty="0" err="1"/>
              <a:t>depresie</a:t>
            </a:r>
            <a:r>
              <a:rPr lang="cs-CZ" dirty="0"/>
              <a:t>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hyperaktivite</a:t>
            </a:r>
            <a:r>
              <a:rPr lang="cs-CZ" dirty="0"/>
              <a:t>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zraneniach</a:t>
            </a:r>
            <a:r>
              <a:rPr lang="cs-CZ" dirty="0"/>
              <a:t> hlavy,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prepracovaní</a:t>
            </a:r>
            <a:r>
              <a:rPr lang="cs-CZ" dirty="0"/>
              <a:t>, </a:t>
            </a:r>
            <a:r>
              <a:rPr lang="cs-CZ" dirty="0" err="1"/>
              <a:t>pri</a:t>
            </a:r>
            <a:r>
              <a:rPr lang="cs-CZ" dirty="0"/>
              <a:t> chemoterapii i </a:t>
            </a:r>
            <a:r>
              <a:rPr lang="cs-CZ" dirty="0" err="1"/>
              <a:t>ožarovaní</a:t>
            </a:r>
            <a:r>
              <a:rPr lang="cs-CZ" dirty="0"/>
              <a:t>, </a:t>
            </a:r>
            <a:r>
              <a:rPr lang="cs-CZ" dirty="0" err="1"/>
              <a:t>chráni</a:t>
            </a:r>
            <a:r>
              <a:rPr lang="cs-CZ" dirty="0"/>
              <a:t> </a:t>
            </a:r>
            <a:r>
              <a:rPr lang="cs-CZ" dirty="0" err="1"/>
              <a:t>bunky</a:t>
            </a:r>
            <a:r>
              <a:rPr lang="cs-CZ" dirty="0"/>
              <a:t> </a:t>
            </a:r>
            <a:r>
              <a:rPr lang="cs-CZ" dirty="0" err="1"/>
              <a:t>pred</a:t>
            </a:r>
            <a:r>
              <a:rPr lang="cs-CZ" dirty="0"/>
              <a:t> chemickým a </a:t>
            </a:r>
            <a:r>
              <a:rPr lang="cs-CZ" dirty="0" err="1"/>
              <a:t>radiačným</a:t>
            </a:r>
            <a:r>
              <a:rPr lang="cs-CZ" dirty="0"/>
              <a:t> </a:t>
            </a:r>
            <a:r>
              <a:rPr lang="cs-CZ" dirty="0" err="1"/>
              <a:t>poškodením</a:t>
            </a:r>
            <a:r>
              <a:rPr lang="cs-CZ" dirty="0"/>
              <a:t>, </a:t>
            </a:r>
            <a:r>
              <a:rPr lang="cs-CZ" dirty="0" err="1"/>
              <a:t>uvoľňuje</a:t>
            </a:r>
            <a:r>
              <a:rPr lang="cs-CZ" dirty="0"/>
              <a:t> </a:t>
            </a:r>
            <a:r>
              <a:rPr lang="cs-CZ" dirty="0" err="1"/>
              <a:t>stuhnuté</a:t>
            </a:r>
            <a:r>
              <a:rPr lang="cs-CZ" dirty="0"/>
              <a:t> svaly a </a:t>
            </a:r>
            <a:r>
              <a:rPr lang="cs-CZ" dirty="0" err="1"/>
              <a:t>kŕče</a:t>
            </a:r>
            <a:r>
              <a:rPr lang="cs-CZ" dirty="0"/>
              <a:t>, u </a:t>
            </a:r>
            <a:r>
              <a:rPr lang="cs-CZ" dirty="0" err="1"/>
              <a:t>mužov</a:t>
            </a:r>
            <a:r>
              <a:rPr lang="cs-CZ" dirty="0"/>
              <a:t> </a:t>
            </a:r>
            <a:r>
              <a:rPr lang="cs-CZ" dirty="0" err="1"/>
              <a:t>napráva</a:t>
            </a:r>
            <a:r>
              <a:rPr lang="cs-CZ" dirty="0"/>
              <a:t> poruchy </a:t>
            </a:r>
            <a:r>
              <a:rPr lang="cs-CZ" dirty="0" err="1"/>
              <a:t>erekcie</a:t>
            </a:r>
            <a:r>
              <a:rPr lang="cs-CZ" dirty="0"/>
              <a:t>, u </a:t>
            </a:r>
            <a:r>
              <a:rPr lang="cs-CZ" dirty="0" err="1"/>
              <a:t>žien</a:t>
            </a:r>
            <a:r>
              <a:rPr lang="cs-CZ" dirty="0"/>
              <a:t> </a:t>
            </a:r>
            <a:r>
              <a:rPr lang="cs-CZ" dirty="0" err="1"/>
              <a:t>napráva</a:t>
            </a:r>
            <a:r>
              <a:rPr lang="cs-CZ" dirty="0"/>
              <a:t> </a:t>
            </a:r>
            <a:r>
              <a:rPr lang="cs-CZ" dirty="0" err="1"/>
              <a:t>vynechávanie</a:t>
            </a:r>
            <a:r>
              <a:rPr lang="cs-CZ" dirty="0"/>
              <a:t> </a:t>
            </a:r>
            <a:r>
              <a:rPr lang="cs-CZ" dirty="0" err="1"/>
              <a:t>menštruačného</a:t>
            </a:r>
            <a:r>
              <a:rPr lang="cs-CZ" dirty="0"/>
              <a:t> </a:t>
            </a:r>
            <a:r>
              <a:rPr lang="cs-CZ" dirty="0" err="1"/>
              <a:t>krvácania</a:t>
            </a:r>
            <a:r>
              <a:rPr lang="cs-CZ" dirty="0"/>
              <a:t> a </a:t>
            </a:r>
            <a:r>
              <a:rPr lang="cs-CZ" dirty="0" err="1"/>
              <a:t>neplodnosť</a:t>
            </a:r>
            <a:r>
              <a:rPr lang="cs-CZ" dirty="0"/>
              <a:t> </a:t>
            </a:r>
            <a:r>
              <a:rPr lang="cs-CZ" dirty="0" err="1"/>
              <a:t>spôsobenú</a:t>
            </a:r>
            <a:r>
              <a:rPr lang="cs-CZ" dirty="0"/>
              <a:t> drobnějšími hormonálními </a:t>
            </a:r>
            <a:r>
              <a:rPr lang="cs-CZ" dirty="0" err="1"/>
              <a:t>disfunkciami</a:t>
            </a:r>
            <a:r>
              <a:rPr lang="cs-CZ" dirty="0"/>
              <a:t> </a:t>
            </a:r>
            <a:r>
              <a:rPr lang="cs-CZ" dirty="0" err="1"/>
              <a:t>alebo</a:t>
            </a:r>
            <a:r>
              <a:rPr lang="cs-CZ" dirty="0"/>
              <a:t> </a:t>
            </a:r>
            <a:r>
              <a:rPr lang="cs-CZ" dirty="0" err="1"/>
              <a:t>stresom</a:t>
            </a:r>
            <a:r>
              <a:rPr lang="cs-CZ" dirty="0"/>
              <a:t>, posilňuje srdcový sval, je schopná </a:t>
            </a:r>
            <a:r>
              <a:rPr lang="cs-CZ" dirty="0" err="1"/>
              <a:t>predísť</a:t>
            </a:r>
            <a:r>
              <a:rPr lang="cs-CZ" dirty="0"/>
              <a:t> </a:t>
            </a:r>
            <a:r>
              <a:rPr lang="cs-CZ" dirty="0" err="1"/>
              <a:t>poškodeniu</a:t>
            </a:r>
            <a:r>
              <a:rPr lang="cs-CZ" dirty="0"/>
              <a:t> </a:t>
            </a:r>
            <a:r>
              <a:rPr lang="cs-CZ" dirty="0" err="1"/>
              <a:t>srdca</a:t>
            </a:r>
            <a:r>
              <a:rPr lang="cs-CZ" dirty="0"/>
              <a:t> </a:t>
            </a:r>
            <a:r>
              <a:rPr lang="cs-CZ" dirty="0" err="1"/>
              <a:t>vplyvom</a:t>
            </a:r>
            <a:r>
              <a:rPr lang="cs-CZ" dirty="0"/>
              <a:t> stresu a vzniku arytmií, regeneruje </a:t>
            </a:r>
            <a:r>
              <a:rPr lang="cs-CZ" dirty="0" err="1"/>
              <a:t>očný</a:t>
            </a:r>
            <a:r>
              <a:rPr lang="cs-CZ" dirty="0"/>
              <a:t> a </a:t>
            </a:r>
            <a:r>
              <a:rPr lang="cs-CZ" dirty="0" err="1"/>
              <a:t>ušný</a:t>
            </a:r>
            <a:r>
              <a:rPr lang="cs-CZ" dirty="0"/>
              <a:t> nerv, </a:t>
            </a:r>
            <a:r>
              <a:rPr lang="cs-CZ" dirty="0" err="1"/>
              <a:t>pri</a:t>
            </a:r>
            <a:r>
              <a:rPr lang="cs-CZ" dirty="0"/>
              <a:t> pískaní v </a:t>
            </a:r>
            <a:r>
              <a:rPr lang="cs-CZ" dirty="0" err="1"/>
              <a:t>ušiach</a:t>
            </a:r>
            <a:endParaRPr lang="sk-SK" dirty="0"/>
          </a:p>
          <a:p>
            <a:r>
              <a:rPr lang="cs-CZ" dirty="0" err="1"/>
              <a:t>Užívanie</a:t>
            </a:r>
            <a:r>
              <a:rPr lang="cs-CZ" dirty="0"/>
              <a:t> : 15 - 20  </a:t>
            </a:r>
            <a:r>
              <a:rPr lang="cs-CZ" dirty="0" err="1"/>
              <a:t>kvapiek</a:t>
            </a:r>
            <a:r>
              <a:rPr lang="cs-CZ" dirty="0"/>
              <a:t> 3 x </a:t>
            </a:r>
            <a:r>
              <a:rPr lang="cs-CZ" dirty="0" err="1"/>
              <a:t>denne</a:t>
            </a:r>
            <a:endParaRPr lang="sk-SK" dirty="0"/>
          </a:p>
          <a:p>
            <a:r>
              <a:rPr lang="cs-CZ" dirty="0" err="1"/>
              <a:t>Nepoužívať</a:t>
            </a:r>
            <a:r>
              <a:rPr lang="cs-CZ" dirty="0"/>
              <a:t> : zvýšené dávky, </a:t>
            </a:r>
            <a:r>
              <a:rPr lang="cs-CZ" dirty="0" err="1"/>
              <a:t>večerná</a:t>
            </a:r>
            <a:r>
              <a:rPr lang="cs-CZ" dirty="0"/>
              <a:t> dávka </a:t>
            </a:r>
            <a:r>
              <a:rPr lang="cs-CZ" dirty="0" err="1"/>
              <a:t>môže</a:t>
            </a:r>
            <a:r>
              <a:rPr lang="cs-CZ" dirty="0"/>
              <a:t> </a:t>
            </a:r>
            <a:r>
              <a:rPr lang="cs-CZ" dirty="0" err="1"/>
              <a:t>spôsobiť</a:t>
            </a:r>
            <a:r>
              <a:rPr lang="cs-CZ" dirty="0"/>
              <a:t> tzv. </a:t>
            </a:r>
            <a:r>
              <a:rPr lang="cs-CZ" dirty="0" err="1"/>
              <a:t>falošnú</a:t>
            </a:r>
            <a:r>
              <a:rPr lang="cs-CZ" dirty="0"/>
              <a:t> </a:t>
            </a:r>
            <a:r>
              <a:rPr lang="cs-CZ" dirty="0" err="1"/>
              <a:t>nespavosť</a:t>
            </a:r>
            <a:r>
              <a:rPr lang="cs-CZ" dirty="0"/>
              <a:t>, takže </a:t>
            </a:r>
            <a:r>
              <a:rPr lang="cs-CZ" dirty="0" err="1"/>
              <a:t>užívame</a:t>
            </a:r>
            <a:r>
              <a:rPr lang="cs-CZ" dirty="0"/>
              <a:t> 4 hodiny </a:t>
            </a:r>
            <a:r>
              <a:rPr lang="cs-CZ" dirty="0" err="1"/>
              <a:t>pred</a:t>
            </a:r>
            <a:r>
              <a:rPr lang="cs-CZ" dirty="0"/>
              <a:t> </a:t>
            </a:r>
            <a:r>
              <a:rPr lang="cs-CZ" dirty="0" err="1"/>
              <a:t>spánkom</a:t>
            </a:r>
            <a:r>
              <a:rPr lang="cs-CZ" dirty="0"/>
              <a:t> </a:t>
            </a:r>
            <a:r>
              <a:rPr lang="cs-CZ" dirty="0" err="1"/>
              <a:t>alebo</a:t>
            </a:r>
            <a:r>
              <a:rPr lang="cs-CZ" dirty="0"/>
              <a:t> </a:t>
            </a:r>
            <a:r>
              <a:rPr lang="cs-CZ" dirty="0" err="1"/>
              <a:t>tesne</a:t>
            </a:r>
            <a:r>
              <a:rPr lang="cs-CZ" dirty="0"/>
              <a:t> </a:t>
            </a:r>
            <a:r>
              <a:rPr lang="cs-CZ" dirty="0" err="1"/>
              <a:t>pred</a:t>
            </a:r>
            <a:r>
              <a:rPr lang="cs-CZ" dirty="0"/>
              <a:t> </a:t>
            </a:r>
            <a:r>
              <a:rPr lang="cs-CZ" dirty="0" err="1"/>
              <a:t>uľahnutím</a:t>
            </a:r>
            <a:endParaRPr lang="sk-SK" dirty="0"/>
          </a:p>
          <a:p>
            <a:r>
              <a:rPr lang="cs-CZ" dirty="0" err="1"/>
              <a:t>Kombinácia</a:t>
            </a:r>
            <a:r>
              <a:rPr lang="cs-CZ" dirty="0"/>
              <a:t> : </a:t>
            </a:r>
            <a:r>
              <a:rPr lang="cs-CZ" dirty="0" err="1"/>
              <a:t>najlepšie</a:t>
            </a:r>
            <a:r>
              <a:rPr lang="cs-CZ" dirty="0"/>
              <a:t> </a:t>
            </a:r>
            <a:r>
              <a:rPr lang="cs-CZ" dirty="0" err="1"/>
              <a:t>samostatne</a:t>
            </a:r>
            <a:r>
              <a:rPr lang="cs-CZ" dirty="0"/>
              <a:t>, možno </a:t>
            </a:r>
            <a:r>
              <a:rPr lang="cs-CZ" dirty="0" err="1"/>
              <a:t>miešať</a:t>
            </a:r>
            <a:r>
              <a:rPr lang="cs-CZ" dirty="0"/>
              <a:t> s </a:t>
            </a:r>
            <a:r>
              <a:rPr lang="cs-CZ" dirty="0" err="1"/>
              <a:t>inými</a:t>
            </a:r>
            <a:r>
              <a:rPr lang="cs-CZ" dirty="0"/>
              <a:t> </a:t>
            </a:r>
            <a:r>
              <a:rPr lang="cs-CZ" dirty="0" err="1"/>
              <a:t>adaptogénmi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20312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F013B-8CDD-9749-5F02-4D2BDB02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Schizandra</a:t>
            </a:r>
            <a:r>
              <a:rPr lang="sk-SK" b="1" dirty="0"/>
              <a:t> čínska (</a:t>
            </a:r>
            <a:r>
              <a:rPr lang="sk-SK" b="1" dirty="0" err="1"/>
              <a:t>Schisandra</a:t>
            </a:r>
            <a:r>
              <a:rPr lang="sk-SK" b="1" dirty="0"/>
              <a:t> </a:t>
            </a:r>
            <a:r>
              <a:rPr lang="sk-SK" b="1" dirty="0" err="1"/>
              <a:t>chinensis</a:t>
            </a:r>
            <a:r>
              <a:rPr lang="sk-SK" b="1" dirty="0"/>
              <a:t>)</a:t>
            </a: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A021AEBA-CD5C-E51A-69D7-09467857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836" y="1923539"/>
            <a:ext cx="6123987" cy="459299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345B1DA-E31F-3ADE-621D-D8C40EA6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7925" y="0"/>
            <a:ext cx="6804088" cy="6858000"/>
          </a:xfrm>
          <a:prstGeom prst="rect">
            <a:avLst/>
          </a:prstGeom>
        </p:spPr>
      </p:pic>
      <p:pic>
        <p:nvPicPr>
          <p:cNvPr id="15" name="Zástupný objekt pre obsah 14">
            <a:extLst>
              <a:ext uri="{FF2B5EF4-FFF2-40B4-BE49-F238E27FC236}">
                <a16:creationId xmlns:a16="http://schemas.microsoft.com/office/drawing/2014/main" id="{EF2054B0-1648-D935-95AF-8AB20660A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49221" y="2081226"/>
            <a:ext cx="5618075" cy="4213557"/>
          </a:xfrm>
        </p:spPr>
      </p:pic>
    </p:spTree>
    <p:extLst>
      <p:ext uri="{BB962C8B-B14F-4D97-AF65-F5344CB8AC3E}">
        <p14:creationId xmlns:p14="http://schemas.microsoft.com/office/powerpoint/2010/main" val="43283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446E4-91A9-C6B5-0C0D-9B7EA5D46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8F691-0F70-55E8-89AB-B3DD4907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Schizandra</a:t>
            </a:r>
            <a:r>
              <a:rPr lang="sk-SK" b="1" dirty="0"/>
              <a:t> čínska (</a:t>
            </a:r>
            <a:r>
              <a:rPr lang="sk-SK" b="1" dirty="0" err="1"/>
              <a:t>Schisandra</a:t>
            </a:r>
            <a:r>
              <a:rPr lang="sk-SK" b="1" dirty="0"/>
              <a:t> </a:t>
            </a:r>
            <a:r>
              <a:rPr lang="sk-SK" b="1" dirty="0" err="1"/>
              <a:t>chinensis</a:t>
            </a:r>
            <a:r>
              <a:rPr lang="sk-SK" b="1" dirty="0"/>
              <a:t>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06E0E4-AD0F-D166-2992-F79FAC3C1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problémoch</a:t>
            </a:r>
            <a:r>
              <a:rPr lang="cs-CZ" dirty="0"/>
              <a:t> s </a:t>
            </a:r>
            <a:r>
              <a:rPr lang="cs-CZ" dirty="0" err="1"/>
              <a:t>dýchaním</a:t>
            </a:r>
            <a:r>
              <a:rPr lang="cs-CZ" dirty="0"/>
              <a:t>, </a:t>
            </a:r>
            <a:r>
              <a:rPr lang="cs-CZ" dirty="0" err="1"/>
              <a:t>znižovaní</a:t>
            </a:r>
            <a:r>
              <a:rPr lang="cs-CZ" dirty="0"/>
              <a:t> teploty i hmotnosti, </a:t>
            </a:r>
            <a:r>
              <a:rPr lang="cs-CZ" dirty="0" err="1"/>
              <a:t>hnačke</a:t>
            </a:r>
            <a:r>
              <a:rPr lang="cs-CZ" dirty="0"/>
              <a:t>, </a:t>
            </a:r>
            <a:r>
              <a:rPr lang="cs-CZ" dirty="0" err="1"/>
              <a:t>častom</a:t>
            </a:r>
            <a:r>
              <a:rPr lang="cs-CZ" dirty="0"/>
              <a:t> močení, </a:t>
            </a:r>
            <a:r>
              <a:rPr lang="cs-CZ" dirty="0" err="1"/>
              <a:t>nadmernom</a:t>
            </a:r>
            <a:r>
              <a:rPr lang="cs-CZ" dirty="0"/>
              <a:t> </a:t>
            </a:r>
            <a:r>
              <a:rPr lang="cs-CZ" dirty="0" err="1"/>
              <a:t>vaginálnom</a:t>
            </a:r>
            <a:r>
              <a:rPr lang="cs-CZ" dirty="0"/>
              <a:t> výtoku, </a:t>
            </a:r>
            <a:r>
              <a:rPr lang="cs-CZ" dirty="0" err="1"/>
              <a:t>predčasnej</a:t>
            </a:r>
            <a:r>
              <a:rPr lang="cs-CZ" dirty="0"/>
              <a:t> </a:t>
            </a:r>
            <a:r>
              <a:rPr lang="cs-CZ" dirty="0" err="1"/>
              <a:t>ejakulácii</a:t>
            </a:r>
            <a:r>
              <a:rPr lang="cs-CZ" dirty="0"/>
              <a:t>, </a:t>
            </a:r>
            <a:r>
              <a:rPr lang="cs-CZ" dirty="0" err="1"/>
              <a:t>búšení</a:t>
            </a:r>
            <a:r>
              <a:rPr lang="cs-CZ" dirty="0"/>
              <a:t> </a:t>
            </a:r>
            <a:r>
              <a:rPr lang="cs-CZ" dirty="0" err="1"/>
              <a:t>srdca</a:t>
            </a:r>
            <a:r>
              <a:rPr lang="cs-CZ" dirty="0"/>
              <a:t>, nespavosti, úzkostných </a:t>
            </a:r>
            <a:r>
              <a:rPr lang="cs-CZ" dirty="0" err="1"/>
              <a:t>stavoch</a:t>
            </a:r>
            <a:r>
              <a:rPr lang="cs-CZ" dirty="0"/>
              <a:t>, zlých </a:t>
            </a:r>
            <a:r>
              <a:rPr lang="cs-CZ" dirty="0" err="1"/>
              <a:t>snoch</a:t>
            </a:r>
            <a:r>
              <a:rPr lang="cs-CZ" dirty="0"/>
              <a:t>, </a:t>
            </a:r>
            <a:r>
              <a:rPr lang="cs-CZ" dirty="0" err="1"/>
              <a:t>chráni</a:t>
            </a:r>
            <a:r>
              <a:rPr lang="cs-CZ" dirty="0"/>
              <a:t> </a:t>
            </a:r>
            <a:r>
              <a:rPr lang="cs-CZ" dirty="0" err="1"/>
              <a:t>pečeň</a:t>
            </a:r>
            <a:r>
              <a:rPr lang="cs-CZ" dirty="0"/>
              <a:t>, </a:t>
            </a:r>
            <a:r>
              <a:rPr lang="cs-CZ" dirty="0" err="1"/>
              <a:t>pôsobí</a:t>
            </a:r>
            <a:r>
              <a:rPr lang="cs-CZ" dirty="0"/>
              <a:t>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mierny</a:t>
            </a:r>
            <a:r>
              <a:rPr lang="cs-CZ" dirty="0"/>
              <a:t> stimulant </a:t>
            </a:r>
            <a:r>
              <a:rPr lang="cs-CZ" dirty="0" err="1"/>
              <a:t>centrálnej</a:t>
            </a:r>
            <a:r>
              <a:rPr lang="cs-CZ" dirty="0"/>
              <a:t> </a:t>
            </a:r>
            <a:r>
              <a:rPr lang="cs-CZ" dirty="0" err="1"/>
              <a:t>nervovej</a:t>
            </a:r>
            <a:r>
              <a:rPr lang="cs-CZ" dirty="0"/>
              <a:t> </a:t>
            </a:r>
            <a:r>
              <a:rPr lang="cs-CZ" dirty="0" err="1"/>
              <a:t>sústavy</a:t>
            </a:r>
            <a:r>
              <a:rPr lang="cs-CZ" dirty="0"/>
              <a:t>, posilňuje reflexy, </a:t>
            </a:r>
            <a:r>
              <a:rPr lang="cs-CZ" dirty="0" err="1"/>
              <a:t>pracovnú</a:t>
            </a:r>
            <a:r>
              <a:rPr lang="cs-CZ" dirty="0"/>
              <a:t> </a:t>
            </a:r>
            <a:r>
              <a:rPr lang="cs-CZ" dirty="0" err="1"/>
              <a:t>výkonnosť</a:t>
            </a:r>
            <a:r>
              <a:rPr lang="cs-CZ" dirty="0"/>
              <a:t> a </a:t>
            </a:r>
            <a:r>
              <a:rPr lang="cs-CZ" dirty="0" err="1"/>
              <a:t>duševnú</a:t>
            </a:r>
            <a:r>
              <a:rPr lang="cs-CZ" dirty="0"/>
              <a:t> činnost, </a:t>
            </a:r>
            <a:r>
              <a:rPr lang="cs-CZ" dirty="0" err="1"/>
              <a:t>ukľudňuje</a:t>
            </a:r>
            <a:r>
              <a:rPr lang="cs-CZ" dirty="0"/>
              <a:t> a </a:t>
            </a:r>
            <a:r>
              <a:rPr lang="cs-CZ" dirty="0" err="1"/>
              <a:t>pomáha</a:t>
            </a:r>
            <a:r>
              <a:rPr lang="cs-CZ" dirty="0"/>
              <a:t> </a:t>
            </a:r>
            <a:r>
              <a:rPr lang="cs-CZ" dirty="0" err="1"/>
              <a:t>zmierňovať</a:t>
            </a:r>
            <a:r>
              <a:rPr lang="cs-CZ" dirty="0"/>
              <a:t> úzkostné stavy a </a:t>
            </a:r>
            <a:r>
              <a:rPr lang="cs-CZ" dirty="0" err="1"/>
              <a:t>stresom</a:t>
            </a:r>
            <a:r>
              <a:rPr lang="cs-CZ" dirty="0"/>
              <a:t> </a:t>
            </a:r>
            <a:r>
              <a:rPr lang="cs-CZ" dirty="0" err="1"/>
              <a:t>navodenú</a:t>
            </a:r>
            <a:r>
              <a:rPr lang="cs-CZ" dirty="0"/>
              <a:t> </a:t>
            </a:r>
            <a:r>
              <a:rPr lang="cs-CZ" dirty="0" err="1"/>
              <a:t>astmu</a:t>
            </a:r>
            <a:r>
              <a:rPr lang="cs-CZ" dirty="0"/>
              <a:t> i </a:t>
            </a:r>
            <a:r>
              <a:rPr lang="cs-CZ" dirty="0" err="1"/>
              <a:t>búšenie</a:t>
            </a:r>
            <a:r>
              <a:rPr lang="cs-CZ" dirty="0"/>
              <a:t> </a:t>
            </a:r>
            <a:r>
              <a:rPr lang="cs-CZ" dirty="0" err="1"/>
              <a:t>srdca</a:t>
            </a:r>
            <a:r>
              <a:rPr lang="cs-CZ" dirty="0"/>
              <a:t>, normalizuje </a:t>
            </a:r>
            <a:r>
              <a:rPr lang="cs-CZ" dirty="0" err="1"/>
              <a:t>krvný</a:t>
            </a:r>
            <a:r>
              <a:rPr lang="cs-CZ" dirty="0"/>
              <a:t> tlak, </a:t>
            </a:r>
            <a:r>
              <a:rPr lang="cs-CZ" dirty="0" err="1"/>
              <a:t>uvoľňuje</a:t>
            </a:r>
            <a:r>
              <a:rPr lang="cs-CZ" dirty="0"/>
              <a:t> svalstvo, </a:t>
            </a:r>
            <a:r>
              <a:rPr lang="cs-CZ" dirty="0" err="1"/>
              <a:t>znižuje</a:t>
            </a:r>
            <a:r>
              <a:rPr lang="cs-CZ" dirty="0"/>
              <a:t> </a:t>
            </a:r>
            <a:r>
              <a:rPr lang="cs-CZ" dirty="0" err="1"/>
              <a:t>prah</a:t>
            </a:r>
            <a:r>
              <a:rPr lang="cs-CZ" dirty="0"/>
              <a:t> bolesti, odstraňuje pocit únavy, zvyšuje </a:t>
            </a:r>
            <a:r>
              <a:rPr lang="cs-CZ" dirty="0" err="1"/>
              <a:t>výkonnosť</a:t>
            </a:r>
            <a:r>
              <a:rPr lang="cs-CZ" dirty="0"/>
              <a:t>, stimuluje </a:t>
            </a:r>
            <a:r>
              <a:rPr lang="cs-CZ" dirty="0" err="1"/>
              <a:t>krvný</a:t>
            </a:r>
            <a:r>
              <a:rPr lang="cs-CZ" dirty="0"/>
              <a:t> </a:t>
            </a:r>
            <a:r>
              <a:rPr lang="cs-CZ" dirty="0" err="1"/>
              <a:t>obeh</a:t>
            </a:r>
            <a:r>
              <a:rPr lang="cs-CZ" dirty="0"/>
              <a:t>, zlepšuje kvalitu a intenzitu </a:t>
            </a:r>
            <a:r>
              <a:rPr lang="cs-CZ" dirty="0" err="1"/>
              <a:t>videnia</a:t>
            </a:r>
            <a:r>
              <a:rPr lang="cs-CZ" dirty="0"/>
              <a:t>, </a:t>
            </a:r>
            <a:r>
              <a:rPr lang="cs-CZ" dirty="0" err="1"/>
              <a:t>chráni</a:t>
            </a:r>
            <a:r>
              <a:rPr lang="cs-CZ" dirty="0"/>
              <a:t> </a:t>
            </a:r>
            <a:r>
              <a:rPr lang="cs-CZ" dirty="0" err="1"/>
              <a:t>pečeň</a:t>
            </a:r>
            <a:r>
              <a:rPr lang="cs-CZ" dirty="0"/>
              <a:t>, </a:t>
            </a:r>
            <a:r>
              <a:rPr lang="cs-CZ" dirty="0" err="1"/>
              <a:t>lieči</a:t>
            </a:r>
            <a:r>
              <a:rPr lang="cs-CZ" dirty="0"/>
              <a:t> </a:t>
            </a:r>
            <a:r>
              <a:rPr lang="cs-CZ" dirty="0" err="1"/>
              <a:t>žalúdok</a:t>
            </a:r>
            <a:r>
              <a:rPr lang="cs-CZ" dirty="0"/>
              <a:t> a </a:t>
            </a:r>
            <a:r>
              <a:rPr lang="cs-CZ" dirty="0" err="1"/>
              <a:t>črevá</a:t>
            </a:r>
            <a:r>
              <a:rPr lang="cs-CZ" dirty="0"/>
              <a:t>, </a:t>
            </a:r>
            <a:r>
              <a:rPr lang="cs-CZ" dirty="0" err="1"/>
              <a:t>pôsobí</a:t>
            </a:r>
            <a:r>
              <a:rPr lang="cs-CZ" dirty="0"/>
              <a:t> aj </a:t>
            </a:r>
            <a:r>
              <a:rPr lang="cs-CZ" dirty="0" err="1"/>
              <a:t>antiskleroticky</a:t>
            </a:r>
            <a:endParaRPr lang="sk-SK" dirty="0"/>
          </a:p>
          <a:p>
            <a:r>
              <a:rPr lang="cs-CZ" dirty="0" err="1"/>
              <a:t>Užívanie</a:t>
            </a:r>
            <a:r>
              <a:rPr lang="cs-CZ" dirty="0"/>
              <a:t> : 2 – 3 krát </a:t>
            </a:r>
            <a:r>
              <a:rPr lang="cs-CZ" dirty="0" err="1"/>
              <a:t>denne</a:t>
            </a:r>
            <a:r>
              <a:rPr lang="cs-CZ" dirty="0"/>
              <a:t> 20 – 30 </a:t>
            </a:r>
            <a:r>
              <a:rPr lang="cs-CZ" dirty="0" err="1"/>
              <a:t>kvapiek</a:t>
            </a:r>
            <a:endParaRPr lang="sk-SK" dirty="0"/>
          </a:p>
          <a:p>
            <a:r>
              <a:rPr lang="cs-CZ" dirty="0" err="1"/>
              <a:t>Nepoužívať</a:t>
            </a:r>
            <a:r>
              <a:rPr lang="cs-CZ" dirty="0"/>
              <a:t> : zvýšené dávky, </a:t>
            </a:r>
            <a:r>
              <a:rPr lang="cs-CZ" dirty="0" err="1"/>
              <a:t>predávkovanie</a:t>
            </a:r>
            <a:r>
              <a:rPr lang="cs-CZ" dirty="0"/>
              <a:t> by mohlo </a:t>
            </a:r>
            <a:r>
              <a:rPr lang="cs-CZ" dirty="0" err="1"/>
              <a:t>vyvolať</a:t>
            </a:r>
            <a:r>
              <a:rPr lang="cs-CZ" dirty="0"/>
              <a:t> </a:t>
            </a:r>
            <a:r>
              <a:rPr lang="cs-CZ" dirty="0" err="1"/>
              <a:t>prílišné</a:t>
            </a:r>
            <a:r>
              <a:rPr lang="cs-CZ" dirty="0"/>
              <a:t> </a:t>
            </a:r>
            <a:r>
              <a:rPr lang="cs-CZ" dirty="0" err="1"/>
              <a:t>vzrušenie</a:t>
            </a:r>
            <a:endParaRPr lang="sk-SK" dirty="0"/>
          </a:p>
          <a:p>
            <a:r>
              <a:rPr lang="cs-CZ" dirty="0" err="1"/>
              <a:t>Kombinácia</a:t>
            </a:r>
            <a:r>
              <a:rPr lang="cs-CZ" dirty="0"/>
              <a:t> : </a:t>
            </a:r>
            <a:r>
              <a:rPr lang="cs-CZ" dirty="0" err="1"/>
              <a:t>najlepšie</a:t>
            </a:r>
            <a:r>
              <a:rPr lang="cs-CZ" dirty="0"/>
              <a:t> </a:t>
            </a:r>
            <a:r>
              <a:rPr lang="cs-CZ" dirty="0" err="1"/>
              <a:t>samostane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09331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415AF-A568-A50A-7E16-7D616A00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Šišiak</a:t>
            </a:r>
            <a:r>
              <a:rPr lang="sk-SK" b="1" dirty="0"/>
              <a:t> bajkalský </a:t>
            </a:r>
            <a:br>
              <a:rPr lang="sk-SK" b="1" dirty="0"/>
            </a:br>
            <a:r>
              <a:rPr lang="sk-SK" b="1" dirty="0"/>
              <a:t>( </a:t>
            </a:r>
            <a:r>
              <a:rPr lang="sk-SK" b="1" dirty="0" err="1"/>
              <a:t>Scutelaria</a:t>
            </a:r>
            <a:r>
              <a:rPr lang="sk-SK" b="1" dirty="0"/>
              <a:t> </a:t>
            </a:r>
            <a:r>
              <a:rPr lang="sk-SK" b="1" dirty="0" err="1"/>
              <a:t>baicalensis</a:t>
            </a:r>
            <a:r>
              <a:rPr lang="sk-SK" b="1" dirty="0"/>
              <a:t>)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9F3F222-F855-78C5-4C9C-36831128F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8067" y="2181463"/>
            <a:ext cx="5365750" cy="4024313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FFEB241-AF1E-2A4E-244D-6654FC7A8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61" y="2251783"/>
            <a:ext cx="5271990" cy="395399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DB30DB2-FF86-9D82-7491-B7DF8A8E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775"/>
            <a:ext cx="3784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4C2D4-ED72-C9A9-9212-6023D5CE9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9DAB85-107D-7AD3-F221-61B5549E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Šišiak</a:t>
            </a:r>
            <a:r>
              <a:rPr lang="sk-SK" b="1" dirty="0"/>
              <a:t> bajkalský </a:t>
            </a:r>
            <a:br>
              <a:rPr lang="sk-SK" b="1" dirty="0"/>
            </a:br>
            <a:r>
              <a:rPr lang="sk-SK" b="1" dirty="0"/>
              <a:t>( </a:t>
            </a:r>
            <a:r>
              <a:rPr lang="sk-SK" b="1" dirty="0" err="1"/>
              <a:t>Scutelaria</a:t>
            </a:r>
            <a:r>
              <a:rPr lang="sk-SK" b="1" dirty="0"/>
              <a:t> </a:t>
            </a:r>
            <a:r>
              <a:rPr lang="sk-SK" b="1" dirty="0" err="1"/>
              <a:t>baicalensis</a:t>
            </a:r>
            <a:r>
              <a:rPr lang="sk-SK" b="1" dirty="0"/>
              <a:t>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AA46C0-FC5E-E13E-4086-1C2A63B3A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vysokom</a:t>
            </a:r>
            <a:r>
              <a:rPr lang="cs-CZ" dirty="0"/>
              <a:t> </a:t>
            </a:r>
            <a:r>
              <a:rPr lang="cs-CZ" dirty="0" err="1"/>
              <a:t>krvnom</a:t>
            </a:r>
            <a:r>
              <a:rPr lang="cs-CZ" dirty="0"/>
              <a:t> tlaku, </a:t>
            </a:r>
            <a:r>
              <a:rPr lang="cs-CZ" dirty="0" err="1"/>
              <a:t>reume</a:t>
            </a:r>
            <a:r>
              <a:rPr lang="cs-CZ" dirty="0"/>
              <a:t>, na </a:t>
            </a:r>
            <a:r>
              <a:rPr lang="cs-CZ" dirty="0" err="1"/>
              <a:t>riedenie</a:t>
            </a:r>
            <a:r>
              <a:rPr lang="cs-CZ" dirty="0"/>
              <a:t> krvi, </a:t>
            </a:r>
            <a:r>
              <a:rPr lang="cs-CZ" dirty="0" err="1"/>
              <a:t>kŕčoch</a:t>
            </a:r>
            <a:r>
              <a:rPr lang="cs-CZ" dirty="0"/>
              <a:t>, alergii, </a:t>
            </a:r>
            <a:r>
              <a:rPr lang="cs-CZ" dirty="0" err="1"/>
              <a:t>znižuje</a:t>
            </a:r>
            <a:r>
              <a:rPr lang="cs-CZ" dirty="0"/>
              <a:t> teplotu, </a:t>
            </a:r>
            <a:r>
              <a:rPr lang="cs-CZ" dirty="0" err="1"/>
              <a:t>pôsobí</a:t>
            </a:r>
            <a:r>
              <a:rPr lang="cs-CZ" dirty="0"/>
              <a:t> </a:t>
            </a:r>
            <a:r>
              <a:rPr lang="cs-CZ" dirty="0" err="1"/>
              <a:t>žlčopudne</a:t>
            </a:r>
            <a:r>
              <a:rPr lang="cs-CZ" dirty="0"/>
              <a:t> a </a:t>
            </a:r>
            <a:r>
              <a:rPr lang="cs-CZ" dirty="0" err="1"/>
              <a:t>močopudne</a:t>
            </a:r>
            <a:r>
              <a:rPr lang="cs-CZ" dirty="0"/>
              <a:t>, </a:t>
            </a:r>
            <a:r>
              <a:rPr lang="cs-CZ" dirty="0" err="1"/>
              <a:t>tlmí</a:t>
            </a:r>
            <a:r>
              <a:rPr lang="cs-CZ" dirty="0"/>
              <a:t> arytmie a </a:t>
            </a:r>
            <a:r>
              <a:rPr lang="cs-CZ" dirty="0" err="1"/>
              <a:t>fibrilácie</a:t>
            </a:r>
            <a:r>
              <a:rPr lang="cs-CZ" dirty="0"/>
              <a:t> </a:t>
            </a:r>
            <a:r>
              <a:rPr lang="cs-CZ" dirty="0" err="1"/>
              <a:t>srdca</a:t>
            </a:r>
            <a:r>
              <a:rPr lang="cs-CZ" dirty="0"/>
              <a:t>, na </a:t>
            </a:r>
            <a:r>
              <a:rPr lang="cs-CZ" dirty="0" err="1"/>
              <a:t>reumu</a:t>
            </a:r>
            <a:r>
              <a:rPr lang="cs-CZ" dirty="0"/>
              <a:t>, </a:t>
            </a:r>
            <a:r>
              <a:rPr lang="cs-CZ" dirty="0" err="1"/>
              <a:t>prepracovanosť</a:t>
            </a:r>
            <a:r>
              <a:rPr lang="cs-CZ" dirty="0"/>
              <a:t>, </a:t>
            </a:r>
            <a:r>
              <a:rPr lang="cs-CZ" dirty="0" err="1"/>
              <a:t>znižuje</a:t>
            </a:r>
            <a:r>
              <a:rPr lang="cs-CZ" dirty="0"/>
              <a:t> cholesterol,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rekonvalescencii</a:t>
            </a:r>
            <a:r>
              <a:rPr lang="cs-CZ" dirty="0"/>
              <a:t> po </a:t>
            </a:r>
            <a:r>
              <a:rPr lang="cs-CZ" dirty="0" err="1"/>
              <a:t>poinfarktových</a:t>
            </a:r>
            <a:r>
              <a:rPr lang="cs-CZ" dirty="0"/>
              <a:t> </a:t>
            </a:r>
            <a:r>
              <a:rPr lang="cs-CZ" dirty="0" err="1"/>
              <a:t>stavoch</a:t>
            </a:r>
            <a:r>
              <a:rPr lang="cs-CZ" dirty="0"/>
              <a:t>, na </a:t>
            </a:r>
            <a:r>
              <a:rPr lang="cs-CZ" dirty="0" err="1"/>
              <a:t>nespavosť</a:t>
            </a:r>
            <a:r>
              <a:rPr lang="cs-CZ" dirty="0"/>
              <a:t>, </a:t>
            </a:r>
            <a:r>
              <a:rPr lang="cs-CZ" dirty="0" err="1"/>
              <a:t>menšturačné</a:t>
            </a:r>
            <a:r>
              <a:rPr lang="cs-CZ" dirty="0"/>
              <a:t> problémy, </a:t>
            </a:r>
            <a:r>
              <a:rPr lang="cs-CZ" dirty="0" err="1"/>
              <a:t>epilepsiu</a:t>
            </a:r>
            <a:endParaRPr lang="sk-SK" dirty="0"/>
          </a:p>
          <a:p>
            <a:r>
              <a:rPr lang="cs-CZ" dirty="0" err="1"/>
              <a:t>Užívanie</a:t>
            </a:r>
            <a:r>
              <a:rPr lang="cs-CZ" dirty="0"/>
              <a:t> : 20 </a:t>
            </a:r>
            <a:r>
              <a:rPr lang="cs-CZ" dirty="0" err="1"/>
              <a:t>kvapiek</a:t>
            </a:r>
            <a:r>
              <a:rPr lang="cs-CZ" dirty="0"/>
              <a:t> 3 x </a:t>
            </a:r>
            <a:r>
              <a:rPr lang="cs-CZ" dirty="0" err="1"/>
              <a:t>denne</a:t>
            </a:r>
            <a:endParaRPr lang="sk-SK" dirty="0"/>
          </a:p>
          <a:p>
            <a:r>
              <a:rPr lang="cs-CZ" dirty="0" err="1"/>
              <a:t>Nepoužívať</a:t>
            </a:r>
            <a:r>
              <a:rPr lang="cs-CZ" dirty="0"/>
              <a:t> : zvýšené dávky</a:t>
            </a:r>
            <a:endParaRPr lang="sk-SK" dirty="0"/>
          </a:p>
          <a:p>
            <a:r>
              <a:rPr lang="cs-CZ" dirty="0" err="1"/>
              <a:t>Kombinácia</a:t>
            </a:r>
            <a:r>
              <a:rPr lang="cs-CZ" dirty="0"/>
              <a:t> : + </a:t>
            </a:r>
            <a:r>
              <a:rPr lang="cs-CZ" dirty="0" err="1"/>
              <a:t>srdcovník</a:t>
            </a:r>
            <a:r>
              <a:rPr lang="cs-CZ" dirty="0"/>
              <a:t>, </a:t>
            </a:r>
            <a:r>
              <a:rPr lang="cs-CZ" dirty="0" err="1"/>
              <a:t>mäta</a:t>
            </a:r>
            <a:r>
              <a:rPr lang="cs-CZ" dirty="0"/>
              <a:t> ( na srdce), + medovka, </a:t>
            </a:r>
            <a:r>
              <a:rPr lang="cs-CZ" dirty="0" err="1"/>
              <a:t>ľubovník</a:t>
            </a:r>
            <a:r>
              <a:rPr lang="cs-CZ" dirty="0"/>
              <a:t> (na </a:t>
            </a:r>
            <a:r>
              <a:rPr lang="cs-CZ" dirty="0" err="1"/>
              <a:t>ukľudnenie</a:t>
            </a:r>
            <a:r>
              <a:rPr lang="cs-CZ" dirty="0"/>
              <a:t>),  + rakytník, </a:t>
            </a:r>
            <a:r>
              <a:rPr lang="cs-CZ" dirty="0" err="1"/>
              <a:t>nechtík</a:t>
            </a:r>
            <a:r>
              <a:rPr lang="cs-CZ" dirty="0"/>
              <a:t> (psychika), + </a:t>
            </a:r>
            <a:r>
              <a:rPr lang="cs-CZ" dirty="0" err="1"/>
              <a:t>žihľava</a:t>
            </a:r>
            <a:r>
              <a:rPr lang="cs-CZ" dirty="0"/>
              <a:t>, </a:t>
            </a:r>
            <a:r>
              <a:rPr lang="cs-CZ" dirty="0" err="1"/>
              <a:t>zlatobyľ</a:t>
            </a:r>
            <a:r>
              <a:rPr lang="cs-CZ" dirty="0"/>
              <a:t>(alergie), + </a:t>
            </a:r>
            <a:r>
              <a:rPr lang="cs-CZ" dirty="0" err="1"/>
              <a:t>breza</a:t>
            </a:r>
            <a:r>
              <a:rPr lang="cs-CZ" dirty="0"/>
              <a:t>, </a:t>
            </a:r>
            <a:r>
              <a:rPr lang="cs-CZ" dirty="0" err="1"/>
              <a:t>ovos</a:t>
            </a:r>
            <a:r>
              <a:rPr lang="cs-CZ" dirty="0"/>
              <a:t>, </a:t>
            </a:r>
            <a:r>
              <a:rPr lang="cs-CZ" dirty="0" err="1"/>
              <a:t>ihlica</a:t>
            </a:r>
            <a:r>
              <a:rPr lang="cs-CZ" dirty="0"/>
              <a:t>, </a:t>
            </a:r>
            <a:r>
              <a:rPr lang="cs-CZ" dirty="0" err="1"/>
              <a:t>materina</a:t>
            </a:r>
            <a:r>
              <a:rPr lang="cs-CZ" dirty="0"/>
              <a:t> </a:t>
            </a:r>
            <a:r>
              <a:rPr lang="cs-CZ" dirty="0" err="1"/>
              <a:t>dúška</a:t>
            </a:r>
            <a:r>
              <a:rPr lang="cs-CZ" dirty="0"/>
              <a:t> (</a:t>
            </a:r>
            <a:r>
              <a:rPr lang="cs-CZ" dirty="0" err="1"/>
              <a:t>reuma</a:t>
            </a:r>
            <a:r>
              <a:rPr lang="cs-CZ" dirty="0"/>
              <a:t>)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2242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B2BA4-1E51-76BD-FF7E-CA250609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9296400" cy="1293028"/>
          </a:xfrm>
        </p:spPr>
        <p:txBody>
          <a:bodyPr/>
          <a:lstStyle/>
          <a:p>
            <a:r>
              <a:rPr lang="sk-SK" b="1" dirty="0" err="1"/>
              <a:t>Všehojovec</a:t>
            </a:r>
            <a:r>
              <a:rPr lang="sk-SK" b="1" dirty="0"/>
              <a:t> štetinatý (</a:t>
            </a:r>
            <a:r>
              <a:rPr lang="sk-SK" b="1" dirty="0" err="1"/>
              <a:t>Eleutherococcus</a:t>
            </a:r>
            <a:r>
              <a:rPr lang="sk-SK" b="1" dirty="0"/>
              <a:t> </a:t>
            </a:r>
            <a:r>
              <a:rPr lang="sk-SK" b="1" dirty="0" err="1"/>
              <a:t>senticosus</a:t>
            </a:r>
            <a:r>
              <a:rPr lang="sk-SK" b="1" dirty="0"/>
              <a:t>)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C8F4A18-D48B-5D95-800D-A92AF1B96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6250" y="2405960"/>
            <a:ext cx="5365750" cy="4024313"/>
          </a:xfr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36BBC35-51D3-0FFB-26FC-727D2288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15" y="2405960"/>
            <a:ext cx="5365750" cy="402431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4D6A787-533D-D1D4-6A88-22A8A8326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4934" y="-427727"/>
            <a:ext cx="6715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29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43709-F692-7F66-DB06-8E31B3C6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A6B08-94F7-3E2F-F9A4-728DE185B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Všehojovec</a:t>
            </a:r>
            <a:r>
              <a:rPr lang="sk-SK" b="1" dirty="0"/>
              <a:t> štetinatý (</a:t>
            </a:r>
            <a:r>
              <a:rPr lang="sk-SK" b="1" dirty="0" err="1"/>
              <a:t>Eleutherococcus</a:t>
            </a:r>
            <a:r>
              <a:rPr lang="sk-SK" b="1" dirty="0"/>
              <a:t> </a:t>
            </a:r>
            <a:r>
              <a:rPr lang="sk-SK" b="1" dirty="0" err="1"/>
              <a:t>senticosus</a:t>
            </a:r>
            <a:r>
              <a:rPr lang="sk-SK" b="1" dirty="0"/>
              <a:t>)</a:t>
            </a: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A2A52AE-5069-58F1-0D66-A5553365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34817"/>
            <a:ext cx="10820400" cy="4691269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dirty="0"/>
              <a:t>posilňuje </a:t>
            </a:r>
            <a:r>
              <a:rPr lang="cs-CZ" dirty="0" err="1"/>
              <a:t>imunitný</a:t>
            </a:r>
            <a:r>
              <a:rPr lang="cs-CZ" dirty="0"/>
              <a:t> systém, </a:t>
            </a:r>
            <a:r>
              <a:rPr lang="cs-CZ" dirty="0" err="1"/>
              <a:t>pri</a:t>
            </a:r>
            <a:r>
              <a:rPr lang="cs-CZ" dirty="0"/>
              <a:t> strese,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nízkom</a:t>
            </a:r>
            <a:r>
              <a:rPr lang="cs-CZ" dirty="0"/>
              <a:t> </a:t>
            </a:r>
            <a:r>
              <a:rPr lang="cs-CZ" dirty="0" err="1"/>
              <a:t>krvnom</a:t>
            </a:r>
            <a:r>
              <a:rPr lang="cs-CZ" dirty="0"/>
              <a:t> tlaku,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rekonvalescencii</a:t>
            </a:r>
            <a:r>
              <a:rPr lang="cs-CZ" dirty="0"/>
              <a:t>, </a:t>
            </a:r>
            <a:r>
              <a:rPr lang="cs-CZ" dirty="0" err="1"/>
              <a:t>urýchľuje</a:t>
            </a:r>
            <a:r>
              <a:rPr lang="cs-CZ" dirty="0"/>
              <a:t> </a:t>
            </a:r>
            <a:r>
              <a:rPr lang="cs-CZ" dirty="0" err="1"/>
              <a:t>regeneráciu</a:t>
            </a:r>
            <a:r>
              <a:rPr lang="cs-CZ" dirty="0"/>
              <a:t>,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športovcov</a:t>
            </a:r>
            <a:r>
              <a:rPr lang="cs-CZ" dirty="0"/>
              <a:t> – zvyšuje </a:t>
            </a:r>
            <a:r>
              <a:rPr lang="cs-CZ" dirty="0" err="1"/>
              <a:t>húževnatosť</a:t>
            </a:r>
            <a:r>
              <a:rPr lang="cs-CZ" dirty="0"/>
              <a:t> a </a:t>
            </a:r>
            <a:r>
              <a:rPr lang="cs-CZ" dirty="0" err="1"/>
              <a:t>schopnosť</a:t>
            </a:r>
            <a:r>
              <a:rPr lang="cs-CZ" dirty="0"/>
              <a:t> výdrže,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dlhom</a:t>
            </a:r>
            <a:r>
              <a:rPr lang="cs-CZ" dirty="0"/>
              <a:t> cestovaní (</a:t>
            </a:r>
            <a:r>
              <a:rPr lang="cs-CZ" dirty="0" err="1"/>
              <a:t>prekračovanie</a:t>
            </a:r>
            <a:r>
              <a:rPr lang="cs-CZ" dirty="0"/>
              <a:t> </a:t>
            </a:r>
            <a:r>
              <a:rPr lang="cs-CZ" dirty="0" err="1"/>
              <a:t>niekoľko</a:t>
            </a:r>
            <a:r>
              <a:rPr lang="cs-CZ" dirty="0"/>
              <a:t> časových </a:t>
            </a:r>
            <a:r>
              <a:rPr lang="cs-CZ" dirty="0" err="1"/>
              <a:t>pásiem</a:t>
            </a:r>
            <a:r>
              <a:rPr lang="cs-CZ" dirty="0"/>
              <a:t>), </a:t>
            </a:r>
            <a:r>
              <a:rPr lang="cs-CZ" dirty="0" err="1"/>
              <a:t>pri</a:t>
            </a:r>
            <a:r>
              <a:rPr lang="cs-CZ" dirty="0"/>
              <a:t> užívaní </a:t>
            </a:r>
            <a:r>
              <a:rPr lang="cs-CZ" dirty="0" err="1"/>
              <a:t>antibiotík</a:t>
            </a:r>
            <a:r>
              <a:rPr lang="cs-CZ" dirty="0"/>
              <a:t> vyrobených z </a:t>
            </a:r>
            <a:r>
              <a:rPr lang="cs-CZ" dirty="0" err="1"/>
              <a:t>húb</a:t>
            </a:r>
            <a:r>
              <a:rPr lang="cs-CZ" dirty="0"/>
              <a:t> (koncovka – </a:t>
            </a:r>
            <a:r>
              <a:rPr lang="cs-CZ" dirty="0" err="1"/>
              <a:t>mycín</a:t>
            </a:r>
            <a:r>
              <a:rPr lang="cs-CZ" dirty="0"/>
              <a:t>)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ich</a:t>
            </a:r>
            <a:r>
              <a:rPr lang="cs-CZ" dirty="0"/>
              <a:t> </a:t>
            </a:r>
            <a:r>
              <a:rPr lang="cs-CZ" dirty="0" err="1"/>
              <a:t>účinok</a:t>
            </a:r>
            <a:r>
              <a:rPr lang="cs-CZ" dirty="0"/>
              <a:t> </a:t>
            </a:r>
            <a:r>
              <a:rPr lang="cs-CZ" dirty="0" err="1"/>
              <a:t>zvýši</a:t>
            </a:r>
            <a:r>
              <a:rPr lang="cs-CZ" dirty="0"/>
              <a:t>, posilňuje </a:t>
            </a:r>
            <a:r>
              <a:rPr lang="cs-CZ" dirty="0" err="1"/>
              <a:t>krátkodobú</a:t>
            </a:r>
            <a:r>
              <a:rPr lang="cs-CZ" dirty="0"/>
              <a:t> </a:t>
            </a:r>
            <a:r>
              <a:rPr lang="cs-CZ" dirty="0" err="1"/>
              <a:t>pamäť</a:t>
            </a:r>
            <a:r>
              <a:rPr lang="cs-CZ" dirty="0"/>
              <a:t>, </a:t>
            </a:r>
            <a:r>
              <a:rPr lang="cs-CZ" dirty="0" err="1"/>
              <a:t>zrakovú</a:t>
            </a:r>
            <a:r>
              <a:rPr lang="cs-CZ" dirty="0"/>
              <a:t> </a:t>
            </a:r>
            <a:r>
              <a:rPr lang="cs-CZ" dirty="0" err="1"/>
              <a:t>citlivosť</a:t>
            </a:r>
            <a:r>
              <a:rPr lang="cs-CZ" dirty="0"/>
              <a:t> a </a:t>
            </a:r>
            <a:r>
              <a:rPr lang="cs-CZ" dirty="0" err="1"/>
              <a:t>vnímavosť</a:t>
            </a:r>
            <a:r>
              <a:rPr lang="cs-CZ" dirty="0"/>
              <a:t>, </a:t>
            </a:r>
            <a:r>
              <a:rPr lang="cs-CZ" dirty="0" err="1"/>
              <a:t>spomaľuje</a:t>
            </a:r>
            <a:r>
              <a:rPr lang="cs-CZ" dirty="0"/>
              <a:t> </a:t>
            </a:r>
            <a:r>
              <a:rPr lang="cs-CZ" dirty="0" err="1"/>
              <a:t>sklerotizáciu</a:t>
            </a:r>
            <a:r>
              <a:rPr lang="cs-CZ" dirty="0"/>
              <a:t> </a:t>
            </a:r>
            <a:r>
              <a:rPr lang="cs-CZ" dirty="0" err="1"/>
              <a:t>ciev</a:t>
            </a:r>
            <a:r>
              <a:rPr lang="cs-CZ" dirty="0"/>
              <a:t>,  </a:t>
            </a:r>
            <a:r>
              <a:rPr lang="cs-CZ" dirty="0" err="1"/>
              <a:t>mierne</a:t>
            </a:r>
            <a:r>
              <a:rPr lang="cs-CZ" dirty="0"/>
              <a:t> </a:t>
            </a:r>
            <a:r>
              <a:rPr lang="cs-CZ" dirty="0" err="1"/>
              <a:t>znižuje</a:t>
            </a:r>
            <a:r>
              <a:rPr lang="cs-CZ" dirty="0"/>
              <a:t> hladinu </a:t>
            </a:r>
            <a:r>
              <a:rPr lang="cs-CZ" dirty="0" err="1"/>
              <a:t>krvného</a:t>
            </a:r>
            <a:r>
              <a:rPr lang="cs-CZ" dirty="0"/>
              <a:t> cukru, bráni </a:t>
            </a:r>
            <a:r>
              <a:rPr lang="cs-CZ" dirty="0" err="1"/>
              <a:t>rozvoju</a:t>
            </a:r>
            <a:r>
              <a:rPr lang="cs-CZ" dirty="0"/>
              <a:t> nádorových metastáz, zlepšuje </a:t>
            </a:r>
            <a:r>
              <a:rPr lang="cs-CZ" dirty="0" err="1"/>
              <a:t>subjektívny</a:t>
            </a:r>
            <a:r>
              <a:rPr lang="cs-CZ" dirty="0"/>
              <a:t> i </a:t>
            </a:r>
            <a:r>
              <a:rPr lang="cs-CZ" dirty="0" err="1"/>
              <a:t>objektívny</a:t>
            </a:r>
            <a:r>
              <a:rPr lang="cs-CZ" dirty="0"/>
              <a:t> stav </a:t>
            </a:r>
            <a:r>
              <a:rPr lang="cs-CZ" dirty="0" err="1"/>
              <a:t>pacientov</a:t>
            </a:r>
            <a:r>
              <a:rPr lang="cs-CZ" dirty="0"/>
              <a:t> s onkologickým </a:t>
            </a:r>
            <a:r>
              <a:rPr lang="cs-CZ" dirty="0" err="1"/>
              <a:t>ochorením</a:t>
            </a:r>
            <a:r>
              <a:rPr lang="cs-CZ" dirty="0"/>
              <a:t>, </a:t>
            </a:r>
            <a:r>
              <a:rPr lang="cs-CZ" dirty="0" err="1"/>
              <a:t>znižuje</a:t>
            </a:r>
            <a:r>
              <a:rPr lang="cs-CZ" dirty="0"/>
              <a:t> toxicitu </a:t>
            </a:r>
            <a:r>
              <a:rPr lang="cs-CZ" dirty="0" err="1"/>
              <a:t>liekov</a:t>
            </a:r>
            <a:r>
              <a:rPr lang="cs-CZ" dirty="0"/>
              <a:t>, zvyšuje </a:t>
            </a:r>
            <a:r>
              <a:rPr lang="cs-CZ" dirty="0" err="1"/>
              <a:t>odolnosť</a:t>
            </a:r>
            <a:r>
              <a:rPr lang="cs-CZ" dirty="0"/>
              <a:t> organizmu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protirakovinových</a:t>
            </a:r>
            <a:r>
              <a:rPr lang="cs-CZ" dirty="0"/>
              <a:t> </a:t>
            </a:r>
            <a:r>
              <a:rPr lang="cs-CZ" dirty="0" err="1"/>
              <a:t>liečebných</a:t>
            </a:r>
            <a:r>
              <a:rPr lang="cs-CZ" dirty="0"/>
              <a:t> </a:t>
            </a:r>
            <a:r>
              <a:rPr lang="cs-CZ" dirty="0" err="1"/>
              <a:t>postupoch</a:t>
            </a:r>
            <a:r>
              <a:rPr lang="cs-CZ" dirty="0"/>
              <a:t> a má  </a:t>
            </a:r>
            <a:r>
              <a:rPr lang="cs-CZ" dirty="0" err="1"/>
              <a:t>priamy</a:t>
            </a:r>
            <a:r>
              <a:rPr lang="cs-CZ" dirty="0"/>
              <a:t> </a:t>
            </a:r>
            <a:r>
              <a:rPr lang="cs-CZ" dirty="0" err="1"/>
              <a:t>imunostimulačný</a:t>
            </a:r>
            <a:r>
              <a:rPr lang="cs-CZ" dirty="0"/>
              <a:t> vplyv, zlepšuje </a:t>
            </a:r>
            <a:r>
              <a:rPr lang="cs-CZ" dirty="0" err="1"/>
              <a:t>prekrvenie</a:t>
            </a:r>
            <a:r>
              <a:rPr lang="cs-CZ" dirty="0"/>
              <a:t> srdcového svalu i </a:t>
            </a:r>
            <a:r>
              <a:rPr lang="cs-CZ" dirty="0" err="1"/>
              <a:t>mozgu</a:t>
            </a:r>
            <a:r>
              <a:rPr lang="cs-CZ" dirty="0"/>
              <a:t>(</a:t>
            </a:r>
            <a:r>
              <a:rPr lang="cs-CZ" dirty="0" err="1"/>
              <a:t>prevencia</a:t>
            </a:r>
            <a:r>
              <a:rPr lang="cs-CZ" dirty="0"/>
              <a:t> proti ischémii myokardu a proti </a:t>
            </a:r>
            <a:r>
              <a:rPr lang="cs-CZ" dirty="0" err="1"/>
              <a:t>náhlym</a:t>
            </a:r>
            <a:r>
              <a:rPr lang="cs-CZ" dirty="0"/>
              <a:t> </a:t>
            </a:r>
            <a:r>
              <a:rPr lang="cs-CZ" dirty="0" err="1"/>
              <a:t>mozgovým</a:t>
            </a:r>
            <a:r>
              <a:rPr lang="cs-CZ" dirty="0"/>
              <a:t> </a:t>
            </a:r>
            <a:r>
              <a:rPr lang="cs-CZ" dirty="0" err="1"/>
              <a:t>príhodám</a:t>
            </a:r>
            <a:r>
              <a:rPr lang="cs-CZ" dirty="0"/>
              <a:t>), zlepšuje </a:t>
            </a:r>
            <a:r>
              <a:rPr lang="cs-CZ" dirty="0" err="1"/>
              <a:t>ostrosť</a:t>
            </a:r>
            <a:r>
              <a:rPr lang="cs-CZ" dirty="0"/>
              <a:t> </a:t>
            </a:r>
            <a:r>
              <a:rPr lang="cs-CZ" dirty="0" err="1"/>
              <a:t>videnia</a:t>
            </a:r>
            <a:r>
              <a:rPr lang="cs-CZ" dirty="0"/>
              <a:t>, </a:t>
            </a:r>
            <a:r>
              <a:rPr lang="cs-CZ" dirty="0" err="1"/>
              <a:t>slabosť</a:t>
            </a:r>
            <a:r>
              <a:rPr lang="cs-CZ" dirty="0"/>
              <a:t>, </a:t>
            </a:r>
            <a:r>
              <a:rPr lang="cs-CZ" dirty="0" err="1"/>
              <a:t>doliečovanie</a:t>
            </a:r>
            <a:r>
              <a:rPr lang="cs-CZ" dirty="0"/>
              <a:t> infekčních </a:t>
            </a:r>
            <a:r>
              <a:rPr lang="cs-CZ" dirty="0" err="1"/>
              <a:t>chorôb</a:t>
            </a:r>
            <a:r>
              <a:rPr lang="cs-CZ" dirty="0"/>
              <a:t>, proti </a:t>
            </a:r>
            <a:r>
              <a:rPr lang="cs-CZ" dirty="0" err="1"/>
              <a:t>vírusom</a:t>
            </a:r>
            <a:r>
              <a:rPr lang="cs-CZ" dirty="0"/>
              <a:t>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prepracovanosti</a:t>
            </a:r>
            <a:r>
              <a:rPr lang="cs-CZ" dirty="0"/>
              <a:t>, vyčerpaní, </a:t>
            </a:r>
            <a:r>
              <a:rPr lang="cs-CZ" dirty="0" err="1"/>
              <a:t>rekonvalescencii</a:t>
            </a:r>
            <a:r>
              <a:rPr lang="cs-CZ" dirty="0"/>
              <a:t> po </a:t>
            </a:r>
            <a:r>
              <a:rPr lang="cs-CZ" dirty="0" err="1"/>
              <a:t>operáciách</a:t>
            </a:r>
            <a:r>
              <a:rPr lang="cs-CZ" dirty="0"/>
              <a:t> a po </a:t>
            </a:r>
            <a:r>
              <a:rPr lang="cs-CZ" dirty="0" err="1"/>
              <a:t>ťažkých</a:t>
            </a:r>
            <a:r>
              <a:rPr lang="cs-CZ" dirty="0"/>
              <a:t> chorobách, dokonale </a:t>
            </a:r>
            <a:r>
              <a:rPr lang="cs-CZ" dirty="0" err="1"/>
              <a:t>nahrádza</a:t>
            </a:r>
            <a:r>
              <a:rPr lang="cs-CZ" dirty="0"/>
              <a:t> známy žen </a:t>
            </a:r>
            <a:r>
              <a:rPr lang="cs-CZ" dirty="0" err="1"/>
              <a:t>šen</a:t>
            </a:r>
            <a:r>
              <a:rPr lang="cs-CZ" dirty="0"/>
              <a:t>.</a:t>
            </a:r>
            <a:endParaRPr lang="sk-SK" dirty="0"/>
          </a:p>
          <a:p>
            <a:r>
              <a:rPr lang="cs-CZ" dirty="0" err="1"/>
              <a:t>Užívanie</a:t>
            </a:r>
            <a:r>
              <a:rPr lang="cs-CZ" dirty="0"/>
              <a:t> : 20 – 25 </a:t>
            </a:r>
            <a:r>
              <a:rPr lang="cs-CZ" dirty="0" err="1"/>
              <a:t>kvapiek</a:t>
            </a:r>
            <a:r>
              <a:rPr lang="cs-CZ" dirty="0"/>
              <a:t> 2-3 x </a:t>
            </a:r>
            <a:r>
              <a:rPr lang="cs-CZ" dirty="0" err="1"/>
              <a:t>denne</a:t>
            </a:r>
            <a:r>
              <a:rPr lang="cs-CZ" dirty="0"/>
              <a:t>, na </a:t>
            </a:r>
            <a:r>
              <a:rPr lang="cs-CZ" dirty="0" err="1"/>
              <a:t>konečnú</a:t>
            </a:r>
            <a:r>
              <a:rPr lang="cs-CZ" dirty="0"/>
              <a:t> dávku možno </a:t>
            </a:r>
            <a:r>
              <a:rPr lang="cs-CZ" dirty="0" err="1"/>
              <a:t>prejsť</a:t>
            </a:r>
            <a:r>
              <a:rPr lang="cs-CZ" dirty="0"/>
              <a:t> </a:t>
            </a:r>
            <a:r>
              <a:rPr lang="cs-CZ" dirty="0" err="1"/>
              <a:t>postupne</a:t>
            </a:r>
            <a:r>
              <a:rPr lang="cs-CZ" dirty="0"/>
              <a:t>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únave</a:t>
            </a:r>
            <a:r>
              <a:rPr lang="cs-CZ" dirty="0"/>
              <a:t> </a:t>
            </a:r>
            <a:r>
              <a:rPr lang="cs-CZ" dirty="0" err="1"/>
              <a:t>podávať</a:t>
            </a:r>
            <a:r>
              <a:rPr lang="cs-CZ" dirty="0"/>
              <a:t> na </a:t>
            </a:r>
            <a:r>
              <a:rPr lang="cs-CZ" dirty="0" err="1"/>
              <a:t>kocke</a:t>
            </a:r>
            <a:r>
              <a:rPr lang="cs-CZ" dirty="0"/>
              <a:t> cukru, </a:t>
            </a:r>
            <a:r>
              <a:rPr lang="cs-CZ" dirty="0" err="1"/>
              <a:t>večerná</a:t>
            </a:r>
            <a:r>
              <a:rPr lang="cs-CZ" dirty="0"/>
              <a:t> dávka len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nehroziacej</a:t>
            </a:r>
            <a:r>
              <a:rPr lang="cs-CZ" dirty="0"/>
              <a:t> nespavosti</a:t>
            </a:r>
            <a:endParaRPr lang="sk-SK" dirty="0"/>
          </a:p>
          <a:p>
            <a:r>
              <a:rPr lang="cs-CZ" dirty="0" err="1"/>
              <a:t>Nepoužívať</a:t>
            </a:r>
            <a:r>
              <a:rPr lang="cs-CZ" dirty="0"/>
              <a:t> : zvýšené dávky,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zvýšenej</a:t>
            </a:r>
            <a:r>
              <a:rPr lang="cs-CZ" dirty="0"/>
              <a:t> </a:t>
            </a:r>
            <a:r>
              <a:rPr lang="cs-CZ" dirty="0" err="1"/>
              <a:t>teplote</a:t>
            </a:r>
            <a:r>
              <a:rPr lang="cs-CZ" dirty="0"/>
              <a:t>, </a:t>
            </a:r>
            <a:r>
              <a:rPr lang="cs-CZ" dirty="0" err="1"/>
              <a:t>vysokom</a:t>
            </a:r>
            <a:r>
              <a:rPr lang="cs-CZ" dirty="0"/>
              <a:t> </a:t>
            </a:r>
            <a:r>
              <a:rPr lang="cs-CZ" dirty="0" err="1"/>
              <a:t>krvom</a:t>
            </a:r>
            <a:r>
              <a:rPr lang="cs-CZ" dirty="0"/>
              <a:t> tlaku a </a:t>
            </a:r>
            <a:r>
              <a:rPr lang="cs-CZ" dirty="0" err="1"/>
              <a:t>tri</a:t>
            </a:r>
            <a:r>
              <a:rPr lang="cs-CZ" dirty="0"/>
              <a:t> </a:t>
            </a:r>
            <a:r>
              <a:rPr lang="cs-CZ" dirty="0" err="1"/>
              <a:t>mesiace</a:t>
            </a:r>
            <a:r>
              <a:rPr lang="cs-CZ" dirty="0"/>
              <a:t> po infarkte</a:t>
            </a:r>
            <a:endParaRPr lang="sk-SK" dirty="0"/>
          </a:p>
          <a:p>
            <a:r>
              <a:rPr lang="cs-CZ" dirty="0" err="1"/>
              <a:t>Kombinácia</a:t>
            </a:r>
            <a:r>
              <a:rPr lang="cs-CZ" dirty="0"/>
              <a:t> : + </a:t>
            </a:r>
            <a:r>
              <a:rPr lang="cs-CZ" dirty="0" err="1"/>
              <a:t>materská</a:t>
            </a:r>
            <a:r>
              <a:rPr lang="cs-CZ" dirty="0"/>
              <a:t> kašička (na </a:t>
            </a:r>
            <a:r>
              <a:rPr lang="cs-CZ" dirty="0" err="1"/>
              <a:t>posilnenie</a:t>
            </a:r>
            <a:r>
              <a:rPr lang="cs-CZ" dirty="0"/>
              <a:t> účinku </a:t>
            </a:r>
            <a:r>
              <a:rPr lang="cs-CZ" dirty="0" err="1"/>
              <a:t>oboch</a:t>
            </a:r>
            <a:r>
              <a:rPr lang="cs-CZ" dirty="0"/>
              <a:t>)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393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2549F-01D4-C5E0-C0B0-E29556B5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6FD0DE5F-62BF-A522-5562-9E47E2CA1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sk-SK" dirty="0"/>
              <a:t>Zuzana Homolová</a:t>
            </a:r>
          </a:p>
          <a:p>
            <a:pPr lvl="1"/>
            <a:r>
              <a:rPr lang="sk-SK"/>
              <a:t>+421 905 580 141</a:t>
            </a:r>
            <a:endParaRPr lang="sk-SK" dirty="0"/>
          </a:p>
          <a:p>
            <a:pPr lvl="1"/>
            <a:r>
              <a:rPr lang="sk-SK" dirty="0"/>
              <a:t>AFRA BIO </a:t>
            </a:r>
            <a:r>
              <a:rPr lang="sk-SK" dirty="0" err="1"/>
              <a:t>s.r.o</a:t>
            </a:r>
            <a:r>
              <a:rPr lang="sk-SK" dirty="0"/>
              <a:t>.</a:t>
            </a:r>
          </a:p>
          <a:p>
            <a:pPr lvl="1"/>
            <a:r>
              <a:rPr lang="sk-SK" dirty="0" err="1"/>
              <a:t>M.Hlaváčka</a:t>
            </a:r>
            <a:r>
              <a:rPr lang="sk-SK" dirty="0"/>
              <a:t> 21</a:t>
            </a:r>
          </a:p>
          <a:p>
            <a:pPr lvl="1"/>
            <a:r>
              <a:rPr lang="sk-SK" dirty="0"/>
              <a:t>054 01 Levoča</a:t>
            </a:r>
          </a:p>
          <a:p>
            <a:pPr lvl="1"/>
            <a:r>
              <a:rPr lang="sk-SK" dirty="0">
                <a:hlinkClick r:id="rId2"/>
              </a:rPr>
              <a:t>www.afrabio.sk</a:t>
            </a:r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  <a:p>
            <a:pPr lvl="1"/>
            <a:r>
              <a:rPr lang="sk-SK" dirty="0" err="1"/>
              <a:t>EKOfarma</a:t>
            </a:r>
            <a:r>
              <a:rPr lang="sk-SK" dirty="0"/>
              <a:t> </a:t>
            </a:r>
            <a:r>
              <a:rPr lang="sk-SK" dirty="0" err="1"/>
              <a:t>Odorica</a:t>
            </a:r>
            <a:endParaRPr lang="sk-SK" dirty="0"/>
          </a:p>
          <a:p>
            <a:pPr lvl="1"/>
            <a:r>
              <a:rPr lang="sk-SK" dirty="0" err="1"/>
              <a:t>Odorica</a:t>
            </a:r>
            <a:r>
              <a:rPr lang="sk-SK" dirty="0"/>
              <a:t> 4</a:t>
            </a:r>
          </a:p>
          <a:p>
            <a:pPr lvl="1"/>
            <a:r>
              <a:rPr lang="sk-SK" dirty="0"/>
              <a:t>054 01 Levoča</a:t>
            </a:r>
          </a:p>
          <a:p>
            <a:pPr lvl="1"/>
            <a:r>
              <a:rPr lang="sk-SK" dirty="0">
                <a:hlinkClick r:id="rId3"/>
              </a:rPr>
              <a:t>www.odorica.sk</a:t>
            </a:r>
            <a:endParaRPr lang="sk-SK" dirty="0"/>
          </a:p>
          <a:p>
            <a:pPr lvl="1"/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A2C84673-1189-7B8C-5A12-C6FC38287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879" y="1702623"/>
            <a:ext cx="6677329" cy="50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520BF-8DCA-44A3-8B5C-4B5D0299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834887"/>
            <a:ext cx="7109791" cy="1222514"/>
          </a:xfrm>
        </p:spPr>
        <p:txBody>
          <a:bodyPr/>
          <a:lstStyle/>
          <a:p>
            <a:r>
              <a:rPr lang="sk-SK" dirty="0"/>
              <a:t>Rastlinné </a:t>
            </a:r>
            <a:r>
              <a:rPr lang="sk-SK" dirty="0" err="1"/>
              <a:t>adaptogény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BE2AAD-2B3C-4932-2BDC-A7F303346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rastliny</a:t>
            </a:r>
            <a:r>
              <a:rPr lang="cs-CZ" dirty="0"/>
              <a:t>, </a:t>
            </a:r>
            <a:r>
              <a:rPr lang="cs-CZ" dirty="0" err="1"/>
              <a:t>ktoré</a:t>
            </a:r>
            <a:r>
              <a:rPr lang="cs-CZ" dirty="0"/>
              <a:t> </a:t>
            </a:r>
            <a:r>
              <a:rPr lang="cs-CZ" dirty="0" err="1"/>
              <a:t>adaptujú</a:t>
            </a:r>
            <a:r>
              <a:rPr lang="cs-CZ" dirty="0"/>
              <a:t> organizmus </a:t>
            </a:r>
            <a:r>
              <a:rPr lang="cs-CZ" dirty="0" err="1"/>
              <a:t>voči</a:t>
            </a:r>
            <a:r>
              <a:rPr lang="cs-CZ" dirty="0"/>
              <a:t> </a:t>
            </a:r>
            <a:r>
              <a:rPr lang="cs-CZ" dirty="0" err="1"/>
              <a:t>nepriaznivým</a:t>
            </a:r>
            <a:r>
              <a:rPr lang="cs-CZ" dirty="0"/>
              <a:t> </a:t>
            </a:r>
            <a:r>
              <a:rPr lang="cs-CZ" dirty="0" err="1"/>
              <a:t>súčasným</a:t>
            </a:r>
            <a:r>
              <a:rPr lang="cs-CZ" dirty="0"/>
              <a:t> </a:t>
            </a:r>
            <a:r>
              <a:rPr lang="cs-CZ" dirty="0" err="1"/>
              <a:t>vplyvom</a:t>
            </a:r>
            <a:r>
              <a:rPr lang="cs-CZ" dirty="0"/>
              <a:t> ( stres, </a:t>
            </a:r>
            <a:r>
              <a:rPr lang="cs-CZ" dirty="0" err="1"/>
              <a:t>spôsob</a:t>
            </a:r>
            <a:r>
              <a:rPr lang="cs-CZ" dirty="0"/>
              <a:t> života, strava,…) </a:t>
            </a:r>
          </a:p>
          <a:p>
            <a:pPr>
              <a:buFontTx/>
              <a:buChar char="-"/>
            </a:pPr>
            <a:r>
              <a:rPr lang="cs-CZ" dirty="0" err="1"/>
              <a:t>ovplyvňujú</a:t>
            </a:r>
            <a:r>
              <a:rPr lang="cs-CZ" dirty="0"/>
              <a:t> </a:t>
            </a:r>
            <a:r>
              <a:rPr lang="cs-CZ" dirty="0" err="1"/>
              <a:t>nervovú</a:t>
            </a:r>
            <a:r>
              <a:rPr lang="cs-CZ" dirty="0"/>
              <a:t> </a:t>
            </a:r>
            <a:r>
              <a:rPr lang="cs-CZ" dirty="0" err="1"/>
              <a:t>sústavu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imunitný</a:t>
            </a:r>
            <a:r>
              <a:rPr lang="cs-CZ" dirty="0"/>
              <a:t> systém i systém </a:t>
            </a:r>
            <a:r>
              <a:rPr lang="cs-CZ" dirty="0" err="1"/>
              <a:t>žliaz</a:t>
            </a:r>
            <a:r>
              <a:rPr lang="cs-CZ" dirty="0"/>
              <a:t> z </a:t>
            </a:r>
            <a:r>
              <a:rPr lang="cs-CZ" dirty="0" err="1"/>
              <a:t>vnútorným</a:t>
            </a:r>
            <a:r>
              <a:rPr lang="cs-CZ" dirty="0"/>
              <a:t> </a:t>
            </a:r>
            <a:r>
              <a:rPr lang="cs-CZ" dirty="0" err="1"/>
              <a:t>vylučovaním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upravujú</a:t>
            </a:r>
            <a:r>
              <a:rPr lang="cs-CZ" dirty="0"/>
              <a:t> hladinu cukru v krvi</a:t>
            </a:r>
          </a:p>
          <a:p>
            <a:pPr>
              <a:buFontTx/>
              <a:buChar char="-"/>
            </a:pPr>
            <a:r>
              <a:rPr lang="cs-CZ" dirty="0" err="1"/>
              <a:t>zmierňujú</a:t>
            </a:r>
            <a:r>
              <a:rPr lang="cs-CZ" dirty="0"/>
              <a:t> </a:t>
            </a:r>
            <a:r>
              <a:rPr lang="cs-CZ" dirty="0" err="1"/>
              <a:t>symptómy</a:t>
            </a:r>
            <a:r>
              <a:rPr lang="cs-CZ" dirty="0"/>
              <a:t> </a:t>
            </a:r>
            <a:r>
              <a:rPr lang="cs-CZ" dirty="0" err="1"/>
              <a:t>Parkinsonovej</a:t>
            </a:r>
            <a:r>
              <a:rPr lang="cs-CZ" dirty="0"/>
              <a:t> choroby</a:t>
            </a:r>
          </a:p>
          <a:p>
            <a:pPr>
              <a:buFontTx/>
              <a:buChar char="-"/>
            </a:pPr>
            <a:r>
              <a:rPr lang="cs-CZ" dirty="0" err="1"/>
              <a:t>povzbudzujú</a:t>
            </a:r>
            <a:r>
              <a:rPr lang="cs-CZ" dirty="0"/>
              <a:t> mužské a ženské </a:t>
            </a:r>
            <a:r>
              <a:rPr lang="cs-CZ" dirty="0" err="1"/>
              <a:t>reprodukčné</a:t>
            </a:r>
            <a:r>
              <a:rPr lang="cs-CZ" dirty="0"/>
              <a:t> </a:t>
            </a:r>
            <a:r>
              <a:rPr lang="cs-CZ" dirty="0" err="1"/>
              <a:t>funkcie</a:t>
            </a:r>
            <a:r>
              <a:rPr lang="cs-CZ" dirty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038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AFBEE-10DF-9E9A-B6C3-F87801DBA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89BB9-8211-2644-75E7-A05D5CB8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834887"/>
            <a:ext cx="7109791" cy="1222514"/>
          </a:xfrm>
        </p:spPr>
        <p:txBody>
          <a:bodyPr/>
          <a:lstStyle/>
          <a:p>
            <a:r>
              <a:rPr lang="sk-SK" dirty="0"/>
              <a:t>Rastlinné </a:t>
            </a:r>
            <a:r>
              <a:rPr lang="sk-SK" dirty="0" err="1"/>
              <a:t>adaptogény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81B884-CD73-7C7F-D135-2F05403C8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b="1" dirty="0" err="1"/>
              <a:t>Arália</a:t>
            </a:r>
            <a:r>
              <a:rPr lang="sk-SK" sz="2800" b="1" dirty="0"/>
              <a:t> </a:t>
            </a:r>
            <a:r>
              <a:rPr lang="sk-SK" sz="2800" b="1" dirty="0" err="1"/>
              <a:t>mandžurská</a:t>
            </a:r>
            <a:r>
              <a:rPr lang="sk-SK" sz="2800" b="1" dirty="0"/>
              <a:t> (</a:t>
            </a:r>
            <a:r>
              <a:rPr lang="sk-SK" sz="2800" b="1" dirty="0" err="1"/>
              <a:t>Aralia</a:t>
            </a:r>
            <a:r>
              <a:rPr lang="sk-SK" sz="2800" b="1" dirty="0"/>
              <a:t> </a:t>
            </a:r>
            <a:r>
              <a:rPr lang="sk-SK" sz="2800" b="1" dirty="0" err="1"/>
              <a:t>mandshurica</a:t>
            </a:r>
            <a:r>
              <a:rPr lang="sk-SK" sz="2800" b="1" dirty="0"/>
              <a:t>) </a:t>
            </a:r>
          </a:p>
          <a:p>
            <a:pPr marL="0" indent="0">
              <a:buNone/>
            </a:pPr>
            <a:r>
              <a:rPr lang="sk-SK" sz="2800" b="1" dirty="0" err="1"/>
              <a:t>Echinacea</a:t>
            </a:r>
            <a:r>
              <a:rPr lang="sk-SK" sz="2800" b="1" dirty="0"/>
              <a:t> purpurová (</a:t>
            </a:r>
            <a:r>
              <a:rPr lang="sk-SK" sz="2800" b="1" dirty="0" err="1"/>
              <a:t>Echinacea</a:t>
            </a:r>
            <a:r>
              <a:rPr lang="sk-SK" sz="2800" b="1" dirty="0"/>
              <a:t> </a:t>
            </a:r>
            <a:r>
              <a:rPr lang="sk-SK" sz="2800" b="1" dirty="0" err="1"/>
              <a:t>purpurea</a:t>
            </a:r>
            <a:r>
              <a:rPr lang="sk-SK" sz="2800" b="1" dirty="0"/>
              <a:t>) </a:t>
            </a:r>
          </a:p>
          <a:p>
            <a:pPr marL="0" indent="0">
              <a:buNone/>
            </a:pPr>
            <a:r>
              <a:rPr lang="sk-SK" sz="2800" b="1" dirty="0" err="1"/>
              <a:t>Leuzea</a:t>
            </a:r>
            <a:r>
              <a:rPr lang="sk-SK" sz="2800" b="1" dirty="0"/>
              <a:t> šuštivá (</a:t>
            </a:r>
            <a:r>
              <a:rPr lang="sk-SK" sz="2800" b="1" dirty="0" err="1"/>
              <a:t>Leuzea</a:t>
            </a:r>
            <a:r>
              <a:rPr lang="sk-SK" sz="2800" b="1" dirty="0"/>
              <a:t> </a:t>
            </a:r>
            <a:r>
              <a:rPr lang="sk-SK" sz="2800" b="1" dirty="0" err="1"/>
              <a:t>carthamoides</a:t>
            </a:r>
            <a:r>
              <a:rPr lang="sk-SK" sz="2800" b="1" dirty="0"/>
              <a:t>)</a:t>
            </a:r>
          </a:p>
          <a:p>
            <a:pPr marL="0" indent="0">
              <a:buNone/>
            </a:pPr>
            <a:r>
              <a:rPr lang="sk-SK" sz="2800" b="1" dirty="0" err="1"/>
              <a:t>Rodiola</a:t>
            </a:r>
            <a:r>
              <a:rPr lang="sk-SK" sz="2800" b="1" dirty="0"/>
              <a:t> ružová (</a:t>
            </a:r>
            <a:r>
              <a:rPr lang="sk-SK" sz="2800" b="1" dirty="0" err="1"/>
              <a:t>Rodiola</a:t>
            </a:r>
            <a:r>
              <a:rPr lang="sk-SK" sz="2800" b="1" dirty="0"/>
              <a:t> </a:t>
            </a:r>
            <a:r>
              <a:rPr lang="sk-SK" sz="2800" b="1" dirty="0" err="1"/>
              <a:t>rosea</a:t>
            </a:r>
            <a:r>
              <a:rPr lang="sk-SK" sz="2800" b="1" dirty="0"/>
              <a:t>) </a:t>
            </a:r>
          </a:p>
          <a:p>
            <a:pPr marL="0" indent="0">
              <a:buNone/>
            </a:pPr>
            <a:r>
              <a:rPr lang="sk-SK" sz="2800" b="1" dirty="0" err="1"/>
              <a:t>Schizandra</a:t>
            </a:r>
            <a:r>
              <a:rPr lang="sk-SK" sz="2800" b="1" dirty="0"/>
              <a:t> čínska (</a:t>
            </a:r>
            <a:r>
              <a:rPr lang="sk-SK" sz="2800" b="1" dirty="0" err="1"/>
              <a:t>Schisandra</a:t>
            </a:r>
            <a:r>
              <a:rPr lang="sk-SK" sz="2800" b="1" dirty="0"/>
              <a:t> </a:t>
            </a:r>
            <a:r>
              <a:rPr lang="sk-SK" sz="2800" b="1" dirty="0" err="1"/>
              <a:t>chinensis</a:t>
            </a:r>
            <a:r>
              <a:rPr lang="sk-SK" sz="2800" b="1" dirty="0"/>
              <a:t>) </a:t>
            </a:r>
          </a:p>
          <a:p>
            <a:pPr marL="0" indent="0">
              <a:buNone/>
            </a:pPr>
            <a:r>
              <a:rPr lang="sk-SK" sz="2800" b="1" dirty="0" err="1"/>
              <a:t>Šišiak</a:t>
            </a:r>
            <a:r>
              <a:rPr lang="sk-SK" sz="2800" b="1" dirty="0"/>
              <a:t> bajkalský ( </a:t>
            </a:r>
            <a:r>
              <a:rPr lang="sk-SK" sz="2800" b="1" dirty="0" err="1"/>
              <a:t>Scutelaria</a:t>
            </a:r>
            <a:r>
              <a:rPr lang="sk-SK" sz="2800" b="1" dirty="0"/>
              <a:t> </a:t>
            </a:r>
            <a:r>
              <a:rPr lang="sk-SK" sz="2800" b="1" dirty="0" err="1"/>
              <a:t>baicalensis</a:t>
            </a:r>
            <a:r>
              <a:rPr lang="sk-SK" sz="2800" b="1" dirty="0"/>
              <a:t>) </a:t>
            </a:r>
          </a:p>
          <a:p>
            <a:pPr marL="0" indent="0">
              <a:buNone/>
            </a:pPr>
            <a:r>
              <a:rPr lang="sk-SK" sz="2800" b="1" dirty="0" err="1"/>
              <a:t>Všehojovec</a:t>
            </a:r>
            <a:r>
              <a:rPr lang="sk-SK" sz="2800" b="1" dirty="0"/>
              <a:t> štetinatý (</a:t>
            </a:r>
            <a:r>
              <a:rPr lang="sk-SK" sz="2800" b="1" dirty="0" err="1"/>
              <a:t>Eleutherococcus</a:t>
            </a:r>
            <a:r>
              <a:rPr lang="sk-SK" sz="2800" b="1" dirty="0"/>
              <a:t> </a:t>
            </a:r>
            <a:r>
              <a:rPr lang="sk-SK" sz="2800" b="1" dirty="0" err="1"/>
              <a:t>senticosus</a:t>
            </a:r>
            <a:r>
              <a:rPr lang="sk-SK" sz="2800" b="1" dirty="0"/>
              <a:t>)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8848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9DAF8-2A53-7CC9-8F23-7688760F5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A8B52-CBB9-39D7-C000-89FD54BB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834887"/>
            <a:ext cx="7109791" cy="1222514"/>
          </a:xfrm>
        </p:spPr>
        <p:txBody>
          <a:bodyPr/>
          <a:lstStyle/>
          <a:p>
            <a:r>
              <a:rPr lang="sk-SK" dirty="0"/>
              <a:t>Rastlinné </a:t>
            </a:r>
            <a:r>
              <a:rPr lang="sk-SK" dirty="0" err="1"/>
              <a:t>adaptogény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D73EF5-E2C0-107D-36E6-56971F4BA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r>
              <a:rPr lang="cs-CZ" b="1" u="sng" dirty="0" err="1"/>
              <a:t>Pestovanie</a:t>
            </a:r>
            <a:r>
              <a:rPr lang="cs-CZ" dirty="0"/>
              <a:t> – jedná </a:t>
            </a:r>
            <a:r>
              <a:rPr lang="cs-CZ" dirty="0" err="1"/>
              <a:t>sa</a:t>
            </a:r>
            <a:r>
              <a:rPr lang="cs-CZ" dirty="0"/>
              <a:t> o </a:t>
            </a:r>
            <a:r>
              <a:rPr lang="cs-CZ" dirty="0" err="1"/>
              <a:t>viacročné</a:t>
            </a:r>
            <a:r>
              <a:rPr lang="cs-CZ" dirty="0"/>
              <a:t> </a:t>
            </a:r>
            <a:r>
              <a:rPr lang="cs-CZ" dirty="0" err="1"/>
              <a:t>rastliny</a:t>
            </a:r>
            <a:r>
              <a:rPr lang="cs-CZ" dirty="0"/>
              <a:t>, </a:t>
            </a:r>
            <a:r>
              <a:rPr lang="cs-CZ" dirty="0" err="1"/>
              <a:t>ktoré</a:t>
            </a:r>
            <a:r>
              <a:rPr lang="cs-CZ" dirty="0"/>
              <a:t> </a:t>
            </a:r>
            <a:r>
              <a:rPr lang="cs-CZ" dirty="0" err="1"/>
              <a:t>pestujeme</a:t>
            </a:r>
            <a:r>
              <a:rPr lang="cs-CZ" dirty="0"/>
              <a:t> na </a:t>
            </a:r>
            <a:r>
              <a:rPr lang="cs-CZ" dirty="0" err="1"/>
              <a:t>rodinnej</a:t>
            </a:r>
            <a:r>
              <a:rPr lang="cs-CZ" dirty="0"/>
              <a:t> </a:t>
            </a:r>
            <a:r>
              <a:rPr lang="cs-CZ" dirty="0" err="1"/>
              <a:t>samozásobiteľskej</a:t>
            </a:r>
            <a:r>
              <a:rPr lang="cs-CZ" dirty="0"/>
              <a:t> </a:t>
            </a:r>
            <a:r>
              <a:rPr lang="cs-CZ" dirty="0" err="1"/>
              <a:t>ekoframe</a:t>
            </a:r>
            <a:r>
              <a:rPr lang="cs-CZ" dirty="0"/>
              <a:t> </a:t>
            </a:r>
            <a:r>
              <a:rPr lang="cs-CZ" dirty="0" err="1"/>
              <a:t>Odorica</a:t>
            </a:r>
            <a:r>
              <a:rPr lang="cs-CZ" dirty="0"/>
              <a:t> </a:t>
            </a:r>
            <a:r>
              <a:rPr lang="cs-CZ" dirty="0" err="1"/>
              <a:t>pri</a:t>
            </a:r>
            <a:r>
              <a:rPr lang="cs-CZ" dirty="0"/>
              <a:t> Levoči (www.odorica.sk).</a:t>
            </a:r>
            <a:endParaRPr lang="sk-SK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b="1" u="sng" dirty="0" err="1"/>
              <a:t>Spracovanie</a:t>
            </a:r>
            <a:r>
              <a:rPr lang="cs-CZ" dirty="0"/>
              <a:t> : 3 – 7 ročné </a:t>
            </a:r>
            <a:r>
              <a:rPr lang="cs-CZ" dirty="0" err="1"/>
              <a:t>korene</a:t>
            </a:r>
            <a:r>
              <a:rPr lang="cs-CZ" dirty="0"/>
              <a:t> čerstvých </a:t>
            </a:r>
            <a:r>
              <a:rPr lang="cs-CZ" dirty="0" err="1"/>
              <a:t>rastlín</a:t>
            </a:r>
            <a:r>
              <a:rPr lang="cs-CZ" dirty="0"/>
              <a:t> (www.afrabio.sk), z </a:t>
            </a:r>
            <a:r>
              <a:rPr lang="cs-CZ" dirty="0" err="1"/>
              <a:t>ktorých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následne</a:t>
            </a:r>
            <a:r>
              <a:rPr lang="cs-CZ" dirty="0"/>
              <a:t> </a:t>
            </a:r>
            <a:r>
              <a:rPr lang="cs-CZ" dirty="0" err="1"/>
              <a:t>vyrábajú</a:t>
            </a:r>
            <a:r>
              <a:rPr lang="cs-CZ" dirty="0"/>
              <a:t> bylinné </a:t>
            </a:r>
            <a:r>
              <a:rPr lang="cs-CZ" dirty="0" err="1"/>
              <a:t>tinktúry</a:t>
            </a:r>
            <a:r>
              <a:rPr lang="cs-CZ" dirty="0"/>
              <a:t>.</a:t>
            </a:r>
          </a:p>
          <a:p>
            <a:endParaRPr lang="sk-SK" dirty="0"/>
          </a:p>
          <a:p>
            <a:pPr marL="0" indent="0">
              <a:buNone/>
            </a:pPr>
            <a:r>
              <a:rPr lang="cs-CZ" b="1" u="sng" dirty="0" err="1"/>
              <a:t>Užívanie</a:t>
            </a:r>
            <a:r>
              <a:rPr lang="cs-CZ" dirty="0"/>
              <a:t> : </a:t>
            </a:r>
            <a:r>
              <a:rPr lang="cs-CZ" dirty="0" err="1"/>
              <a:t>nakvapkať</a:t>
            </a:r>
            <a:r>
              <a:rPr lang="cs-CZ" dirty="0"/>
              <a:t> do 1 dcl vody a </a:t>
            </a:r>
            <a:r>
              <a:rPr lang="cs-CZ" dirty="0" err="1"/>
              <a:t>vypiť</a:t>
            </a:r>
            <a:r>
              <a:rPr lang="cs-CZ" dirty="0"/>
              <a:t>, </a:t>
            </a:r>
            <a:r>
              <a:rPr lang="cs-CZ" dirty="0" err="1"/>
              <a:t>užívať</a:t>
            </a:r>
            <a:r>
              <a:rPr lang="cs-CZ" dirty="0"/>
              <a:t> 6 </a:t>
            </a:r>
            <a:r>
              <a:rPr lang="cs-CZ" dirty="0" err="1"/>
              <a:t>týždňov</a:t>
            </a:r>
            <a:r>
              <a:rPr lang="cs-CZ" dirty="0"/>
              <a:t>/2 </a:t>
            </a:r>
            <a:r>
              <a:rPr lang="cs-CZ" dirty="0" err="1"/>
              <a:t>týždne</a:t>
            </a:r>
            <a:r>
              <a:rPr lang="cs-CZ" dirty="0"/>
              <a:t> </a:t>
            </a:r>
            <a:r>
              <a:rPr lang="cs-CZ" dirty="0" err="1"/>
              <a:t>prestávka</a:t>
            </a:r>
            <a:r>
              <a:rPr lang="cs-CZ" dirty="0"/>
              <a:t> </a:t>
            </a:r>
            <a:r>
              <a:rPr lang="cs-CZ" dirty="0" err="1"/>
              <a:t>alebo</a:t>
            </a:r>
            <a:r>
              <a:rPr lang="cs-CZ" dirty="0"/>
              <a:t> 3 </a:t>
            </a:r>
            <a:r>
              <a:rPr lang="cs-CZ" dirty="0" err="1"/>
              <a:t>mesiace</a:t>
            </a:r>
            <a:r>
              <a:rPr lang="cs-CZ" dirty="0"/>
              <a:t>/1 </a:t>
            </a:r>
            <a:r>
              <a:rPr lang="cs-CZ" dirty="0" err="1"/>
              <a:t>mesiac</a:t>
            </a:r>
            <a:r>
              <a:rPr lang="cs-CZ" dirty="0"/>
              <a:t> </a:t>
            </a:r>
            <a:r>
              <a:rPr lang="cs-CZ" dirty="0" err="1"/>
              <a:t>prestávka</a:t>
            </a:r>
            <a:endParaRPr lang="sk-SK" dirty="0"/>
          </a:p>
          <a:p>
            <a:pPr marL="0" indent="0">
              <a:buNone/>
            </a:pPr>
            <a:r>
              <a:rPr lang="cs-CZ" dirty="0"/>
              <a:t> </a:t>
            </a:r>
            <a:endParaRPr lang="sk-SK" dirty="0"/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95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4E597F-133F-D46F-2D00-D9132C80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87" y="1055920"/>
            <a:ext cx="6844748" cy="1293028"/>
          </a:xfrm>
        </p:spPr>
        <p:txBody>
          <a:bodyPr>
            <a:normAutofit fontScale="90000"/>
          </a:bodyPr>
          <a:lstStyle/>
          <a:p>
            <a:r>
              <a:rPr lang="sk-SK" b="1" dirty="0" err="1"/>
              <a:t>Arália</a:t>
            </a:r>
            <a:r>
              <a:rPr lang="sk-SK" b="1" dirty="0"/>
              <a:t> </a:t>
            </a:r>
            <a:r>
              <a:rPr lang="sk-SK" b="1" dirty="0" err="1"/>
              <a:t>mandžurská</a:t>
            </a:r>
            <a:r>
              <a:rPr lang="sk-SK" b="1" dirty="0"/>
              <a:t> </a:t>
            </a:r>
            <a:br>
              <a:rPr lang="sk-SK" b="1" dirty="0"/>
            </a:br>
            <a:r>
              <a:rPr lang="sk-SK" b="1" dirty="0"/>
              <a:t>(</a:t>
            </a:r>
            <a:r>
              <a:rPr lang="sk-SK" b="1" dirty="0" err="1"/>
              <a:t>Aralia</a:t>
            </a:r>
            <a:r>
              <a:rPr lang="sk-SK" b="1" dirty="0"/>
              <a:t> </a:t>
            </a:r>
            <a:r>
              <a:rPr lang="sk-SK" b="1" dirty="0" err="1"/>
              <a:t>mandshurica</a:t>
            </a:r>
            <a:r>
              <a:rPr lang="sk-SK" b="1" dirty="0"/>
              <a:t>) </a:t>
            </a:r>
            <a:br>
              <a:rPr lang="sk-SK" b="1" dirty="0"/>
            </a:b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5F7BE1B-29ED-8796-DB9A-27D3AA4FF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49" y="2233682"/>
            <a:ext cx="5768191" cy="4326144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1700EB2-624D-78E5-6FF1-1A7887C33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94" y="2226107"/>
            <a:ext cx="5768191" cy="43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2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0C7C1-804E-DB87-AC5F-5A4C4BAFF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174DBE-91F8-D8D1-2254-6A42A128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87" y="1055920"/>
            <a:ext cx="6844748" cy="1293028"/>
          </a:xfrm>
        </p:spPr>
        <p:txBody>
          <a:bodyPr>
            <a:normAutofit fontScale="90000"/>
          </a:bodyPr>
          <a:lstStyle/>
          <a:p>
            <a:r>
              <a:rPr lang="sk-SK" b="1" dirty="0" err="1"/>
              <a:t>Arália</a:t>
            </a:r>
            <a:r>
              <a:rPr lang="sk-SK" b="1" dirty="0"/>
              <a:t> </a:t>
            </a:r>
            <a:r>
              <a:rPr lang="sk-SK" b="1" dirty="0" err="1"/>
              <a:t>mandžurská</a:t>
            </a:r>
            <a:r>
              <a:rPr lang="sk-SK" b="1" dirty="0"/>
              <a:t> </a:t>
            </a:r>
            <a:br>
              <a:rPr lang="sk-SK" b="1" dirty="0"/>
            </a:br>
            <a:r>
              <a:rPr lang="sk-SK" b="1" dirty="0"/>
              <a:t>(</a:t>
            </a:r>
            <a:r>
              <a:rPr lang="sk-SK" b="1" dirty="0" err="1"/>
              <a:t>Aralia</a:t>
            </a:r>
            <a:r>
              <a:rPr lang="sk-SK" b="1" dirty="0"/>
              <a:t> </a:t>
            </a:r>
            <a:r>
              <a:rPr lang="sk-SK" b="1" dirty="0" err="1"/>
              <a:t>mandshurica</a:t>
            </a:r>
            <a:r>
              <a:rPr lang="sk-SK" b="1" dirty="0"/>
              <a:t>) </a:t>
            </a:r>
            <a:br>
              <a:rPr lang="sk-SK" b="1" dirty="0"/>
            </a:b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2E755B3-1AAE-68E5-F362-5CEB38709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dirty="0"/>
              <a:t>na z</a:t>
            </a:r>
            <a:r>
              <a:rPr lang="cs-CZ" dirty="0" err="1"/>
              <a:t>níženie</a:t>
            </a:r>
            <a:r>
              <a:rPr lang="cs-CZ" dirty="0"/>
              <a:t> hladiny cholesterolu, </a:t>
            </a:r>
            <a:r>
              <a:rPr lang="cs-CZ" dirty="0" err="1"/>
              <a:t>lipidov</a:t>
            </a:r>
            <a:r>
              <a:rPr lang="cs-CZ" dirty="0"/>
              <a:t> v krvi i hladinu </a:t>
            </a:r>
            <a:r>
              <a:rPr lang="cs-CZ" dirty="0" err="1"/>
              <a:t>krvného</a:t>
            </a:r>
            <a:r>
              <a:rPr lang="cs-CZ" dirty="0"/>
              <a:t> cukru, po </a:t>
            </a:r>
            <a:r>
              <a:rPr lang="cs-CZ" dirty="0" err="1"/>
              <a:t>úrazoch</a:t>
            </a:r>
            <a:r>
              <a:rPr lang="cs-CZ" dirty="0"/>
              <a:t>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rekonvalescencii</a:t>
            </a:r>
            <a:r>
              <a:rPr lang="cs-CZ" dirty="0"/>
              <a:t>, </a:t>
            </a:r>
            <a:r>
              <a:rPr lang="cs-CZ" dirty="0" err="1"/>
              <a:t>únave</a:t>
            </a:r>
            <a:r>
              <a:rPr lang="cs-CZ" dirty="0"/>
              <a:t>, </a:t>
            </a:r>
            <a:r>
              <a:rPr lang="cs-CZ" dirty="0" err="1"/>
              <a:t>melancholickej</a:t>
            </a:r>
            <a:r>
              <a:rPr lang="cs-CZ" dirty="0"/>
              <a:t> </a:t>
            </a:r>
            <a:r>
              <a:rPr lang="cs-CZ" dirty="0" err="1"/>
              <a:t>depresii</a:t>
            </a:r>
            <a:r>
              <a:rPr lang="cs-CZ" dirty="0"/>
              <a:t>, na </a:t>
            </a:r>
            <a:r>
              <a:rPr lang="cs-CZ" dirty="0" err="1"/>
              <a:t>zvýšenie</a:t>
            </a:r>
            <a:r>
              <a:rPr lang="cs-CZ" dirty="0"/>
              <a:t> </a:t>
            </a:r>
            <a:r>
              <a:rPr lang="cs-CZ" dirty="0" err="1"/>
              <a:t>potencie</a:t>
            </a:r>
            <a:r>
              <a:rPr lang="cs-CZ" dirty="0"/>
              <a:t>, stimuluje </a:t>
            </a:r>
            <a:r>
              <a:rPr lang="cs-CZ" dirty="0" err="1"/>
              <a:t>centrálnu</a:t>
            </a:r>
            <a:r>
              <a:rPr lang="cs-CZ" dirty="0"/>
              <a:t> </a:t>
            </a:r>
            <a:r>
              <a:rPr lang="cs-CZ" dirty="0" err="1"/>
              <a:t>nervovú</a:t>
            </a:r>
            <a:r>
              <a:rPr lang="cs-CZ" dirty="0"/>
              <a:t> </a:t>
            </a:r>
            <a:r>
              <a:rPr lang="cs-CZ" dirty="0" err="1"/>
              <a:t>sústavu</a:t>
            </a:r>
            <a:r>
              <a:rPr lang="cs-CZ" dirty="0"/>
              <a:t>, </a:t>
            </a:r>
            <a:r>
              <a:rPr lang="cs-CZ" dirty="0" err="1"/>
              <a:t>veľmi</a:t>
            </a:r>
            <a:r>
              <a:rPr lang="cs-CZ" dirty="0"/>
              <a:t> </a:t>
            </a:r>
            <a:r>
              <a:rPr lang="cs-CZ" dirty="0" err="1"/>
              <a:t>perspektívne</a:t>
            </a:r>
            <a:r>
              <a:rPr lang="cs-CZ" dirty="0"/>
              <a:t> antidepresívum, </a:t>
            </a:r>
            <a:r>
              <a:rPr lang="cs-CZ" dirty="0" err="1"/>
              <a:t>hlavne</a:t>
            </a:r>
            <a:r>
              <a:rPr lang="cs-CZ" dirty="0"/>
              <a:t> proti </a:t>
            </a:r>
            <a:r>
              <a:rPr lang="cs-CZ" dirty="0" err="1"/>
              <a:t>utlmeným</a:t>
            </a:r>
            <a:r>
              <a:rPr lang="cs-CZ" dirty="0"/>
              <a:t> zadržovaným </a:t>
            </a:r>
            <a:r>
              <a:rPr lang="cs-CZ" dirty="0" err="1"/>
              <a:t>depresiám</a:t>
            </a:r>
            <a:r>
              <a:rPr lang="cs-CZ" dirty="0"/>
              <a:t> melancholického typu, zvyšuje </a:t>
            </a:r>
            <a:r>
              <a:rPr lang="cs-CZ" dirty="0" err="1"/>
              <a:t>svalovú</a:t>
            </a:r>
            <a:r>
              <a:rPr lang="cs-CZ" dirty="0"/>
              <a:t> silu, </a:t>
            </a:r>
            <a:r>
              <a:rPr lang="cs-CZ" dirty="0" err="1"/>
              <a:t>fyzickú</a:t>
            </a:r>
            <a:r>
              <a:rPr lang="cs-CZ" dirty="0"/>
              <a:t> výdrž, zlepšuje </a:t>
            </a:r>
            <a:r>
              <a:rPr lang="cs-CZ" dirty="0" err="1"/>
              <a:t>potenciu</a:t>
            </a:r>
            <a:r>
              <a:rPr lang="cs-CZ" dirty="0"/>
              <a:t>.</a:t>
            </a:r>
            <a:endParaRPr lang="sk-SK" dirty="0"/>
          </a:p>
          <a:p>
            <a:r>
              <a:rPr lang="cs-CZ" dirty="0" err="1"/>
              <a:t>Užívanie</a:t>
            </a:r>
            <a:r>
              <a:rPr lang="cs-CZ" dirty="0"/>
              <a:t> : 30 </a:t>
            </a:r>
            <a:r>
              <a:rPr lang="cs-CZ" dirty="0" err="1"/>
              <a:t>kvapiek</a:t>
            </a:r>
            <a:r>
              <a:rPr lang="cs-CZ" dirty="0"/>
              <a:t> ráno a na </a:t>
            </a:r>
            <a:r>
              <a:rPr lang="cs-CZ" dirty="0" err="1"/>
              <a:t>obed</a:t>
            </a:r>
            <a:r>
              <a:rPr lang="cs-CZ" dirty="0"/>
              <a:t>, </a:t>
            </a:r>
            <a:r>
              <a:rPr lang="cs-CZ" dirty="0" err="1"/>
              <a:t>večerná</a:t>
            </a:r>
            <a:r>
              <a:rPr lang="cs-CZ" dirty="0"/>
              <a:t> dávka </a:t>
            </a:r>
            <a:r>
              <a:rPr lang="cs-CZ" dirty="0" err="1"/>
              <a:t>výnimočne</a:t>
            </a:r>
            <a:r>
              <a:rPr lang="cs-CZ" dirty="0"/>
              <a:t>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silnej</a:t>
            </a:r>
            <a:r>
              <a:rPr lang="cs-CZ" dirty="0"/>
              <a:t> </a:t>
            </a:r>
            <a:r>
              <a:rPr lang="cs-CZ" dirty="0" err="1"/>
              <a:t>únave</a:t>
            </a:r>
            <a:r>
              <a:rPr lang="cs-CZ" dirty="0"/>
              <a:t>, </a:t>
            </a:r>
            <a:r>
              <a:rPr lang="cs-CZ" dirty="0" err="1"/>
              <a:t>spojenej</a:t>
            </a:r>
            <a:r>
              <a:rPr lang="cs-CZ" dirty="0"/>
              <a:t> so </a:t>
            </a:r>
            <a:r>
              <a:rPr lang="cs-CZ" dirty="0" err="1"/>
              <a:t>slabosťou</a:t>
            </a:r>
            <a:r>
              <a:rPr lang="cs-CZ" dirty="0"/>
              <a:t> a </a:t>
            </a:r>
            <a:r>
              <a:rPr lang="cs-CZ" dirty="0" err="1"/>
              <a:t>spavosťou</a:t>
            </a:r>
            <a:r>
              <a:rPr lang="cs-CZ" dirty="0"/>
              <a:t> na </a:t>
            </a:r>
            <a:r>
              <a:rPr lang="cs-CZ" dirty="0" err="1"/>
              <a:t>začiatku</a:t>
            </a:r>
            <a:r>
              <a:rPr lang="cs-CZ" dirty="0"/>
              <a:t> </a:t>
            </a:r>
            <a:r>
              <a:rPr lang="cs-CZ" dirty="0" err="1"/>
              <a:t>liečby</a:t>
            </a:r>
            <a:endParaRPr lang="sk-SK" dirty="0"/>
          </a:p>
          <a:p>
            <a:r>
              <a:rPr lang="cs-CZ" dirty="0" err="1"/>
              <a:t>Priemerná</a:t>
            </a:r>
            <a:r>
              <a:rPr lang="cs-CZ" dirty="0"/>
              <a:t> doba </a:t>
            </a:r>
            <a:r>
              <a:rPr lang="cs-CZ" dirty="0" err="1"/>
              <a:t>liečby</a:t>
            </a:r>
            <a:r>
              <a:rPr lang="cs-CZ" dirty="0"/>
              <a:t> : 3 – 6 </a:t>
            </a:r>
            <a:r>
              <a:rPr lang="cs-CZ" dirty="0" err="1"/>
              <a:t>týždňov</a:t>
            </a:r>
            <a:r>
              <a:rPr lang="cs-CZ" dirty="0"/>
              <a:t>, </a:t>
            </a:r>
            <a:r>
              <a:rPr lang="cs-CZ" dirty="0" err="1"/>
              <a:t>neprekročiť</a:t>
            </a:r>
            <a:r>
              <a:rPr lang="cs-CZ" dirty="0"/>
              <a:t> 2 </a:t>
            </a:r>
            <a:r>
              <a:rPr lang="cs-CZ" dirty="0" err="1"/>
              <a:t>mesiace</a:t>
            </a:r>
            <a:r>
              <a:rPr lang="cs-CZ" dirty="0"/>
              <a:t> za rok</a:t>
            </a:r>
            <a:endParaRPr lang="sk-SK" dirty="0"/>
          </a:p>
          <a:p>
            <a:r>
              <a:rPr lang="cs-CZ" dirty="0" err="1"/>
              <a:t>Nepoužívať</a:t>
            </a:r>
            <a:r>
              <a:rPr lang="cs-CZ" dirty="0"/>
              <a:t> </a:t>
            </a:r>
            <a:r>
              <a:rPr lang="cs-CZ" dirty="0" err="1"/>
              <a:t>pri</a:t>
            </a:r>
            <a:r>
              <a:rPr lang="cs-CZ" dirty="0"/>
              <a:t> : epilepsii, </a:t>
            </a:r>
            <a:r>
              <a:rPr lang="cs-CZ" dirty="0" err="1"/>
              <a:t>veľmi</a:t>
            </a:r>
            <a:r>
              <a:rPr lang="cs-CZ" dirty="0"/>
              <a:t> </a:t>
            </a:r>
            <a:r>
              <a:rPr lang="cs-CZ" dirty="0" err="1"/>
              <a:t>vysokom</a:t>
            </a:r>
            <a:r>
              <a:rPr lang="cs-CZ" dirty="0"/>
              <a:t> </a:t>
            </a:r>
            <a:r>
              <a:rPr lang="cs-CZ" dirty="0" err="1"/>
              <a:t>krvnom</a:t>
            </a:r>
            <a:r>
              <a:rPr lang="cs-CZ" dirty="0"/>
              <a:t> tlaku, </a:t>
            </a:r>
            <a:r>
              <a:rPr lang="cs-CZ" dirty="0" err="1"/>
              <a:t>stavoch</a:t>
            </a:r>
            <a:r>
              <a:rPr lang="cs-CZ" dirty="0"/>
              <a:t> </a:t>
            </a:r>
            <a:r>
              <a:rPr lang="cs-CZ" dirty="0" err="1"/>
              <a:t>podráždenosti</a:t>
            </a:r>
            <a:r>
              <a:rPr lang="cs-CZ" dirty="0"/>
              <a:t>, poruchách spánku, </a:t>
            </a:r>
            <a:r>
              <a:rPr lang="cs-CZ" dirty="0" err="1"/>
              <a:t>depresiách</a:t>
            </a:r>
            <a:r>
              <a:rPr lang="cs-CZ" dirty="0"/>
              <a:t> z úzkosti a </a:t>
            </a:r>
            <a:r>
              <a:rPr lang="cs-CZ" dirty="0" err="1"/>
              <a:t>nekľudu</a:t>
            </a:r>
            <a:endParaRPr lang="sk-SK" dirty="0"/>
          </a:p>
          <a:p>
            <a:r>
              <a:rPr lang="cs-CZ" dirty="0" err="1"/>
              <a:t>Kombinácia</a:t>
            </a:r>
            <a:r>
              <a:rPr lang="cs-CZ" dirty="0"/>
              <a:t> : </a:t>
            </a:r>
            <a:r>
              <a:rPr lang="cs-CZ" dirty="0" err="1"/>
              <a:t>najlepšie</a:t>
            </a:r>
            <a:r>
              <a:rPr lang="cs-CZ" dirty="0"/>
              <a:t> </a:t>
            </a:r>
            <a:r>
              <a:rPr lang="cs-CZ" dirty="0" err="1"/>
              <a:t>samostatne</a:t>
            </a:r>
            <a:r>
              <a:rPr lang="cs-CZ" dirty="0"/>
              <a:t>, možno </a:t>
            </a:r>
            <a:r>
              <a:rPr lang="cs-CZ" dirty="0" err="1"/>
              <a:t>kombinovať</a:t>
            </a:r>
            <a:r>
              <a:rPr lang="cs-CZ" dirty="0"/>
              <a:t> s </a:t>
            </a:r>
            <a:r>
              <a:rPr lang="cs-CZ" dirty="0" err="1"/>
              <a:t>materskou</a:t>
            </a:r>
            <a:r>
              <a:rPr lang="cs-CZ" dirty="0"/>
              <a:t> kašičkou (po </a:t>
            </a:r>
            <a:r>
              <a:rPr lang="cs-CZ" dirty="0" err="1"/>
              <a:t>ťažkých</a:t>
            </a:r>
            <a:r>
              <a:rPr lang="cs-CZ" dirty="0"/>
              <a:t> </a:t>
            </a:r>
            <a:r>
              <a:rPr lang="cs-CZ" dirty="0" err="1"/>
              <a:t>operáciách</a:t>
            </a:r>
            <a:r>
              <a:rPr lang="cs-CZ" dirty="0"/>
              <a:t>, </a:t>
            </a:r>
            <a:r>
              <a:rPr lang="cs-CZ" dirty="0" err="1"/>
              <a:t>úrazoch</a:t>
            </a:r>
            <a:r>
              <a:rPr lang="cs-CZ" dirty="0"/>
              <a:t>/2 x </a:t>
            </a:r>
            <a:r>
              <a:rPr lang="cs-CZ" dirty="0" err="1"/>
              <a:t>denne</a:t>
            </a:r>
            <a:r>
              <a:rPr lang="cs-CZ" dirty="0"/>
              <a:t> 35 </a:t>
            </a:r>
            <a:r>
              <a:rPr lang="cs-CZ" dirty="0" err="1"/>
              <a:t>kapiek</a:t>
            </a:r>
            <a:r>
              <a:rPr lang="cs-CZ" dirty="0"/>
              <a:t> tinktury + 0,5g </a:t>
            </a:r>
            <a:r>
              <a:rPr lang="cs-CZ" dirty="0" err="1"/>
              <a:t>materskej</a:t>
            </a:r>
            <a:r>
              <a:rPr lang="cs-CZ" dirty="0"/>
              <a:t> kašičky)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8417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4A329-D1CD-03E4-0A24-1C9C4137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764373"/>
            <a:ext cx="9097617" cy="1293028"/>
          </a:xfrm>
        </p:spPr>
        <p:txBody>
          <a:bodyPr/>
          <a:lstStyle/>
          <a:p>
            <a:r>
              <a:rPr lang="sk-SK" b="1" dirty="0" err="1"/>
              <a:t>Echinacea</a:t>
            </a:r>
            <a:r>
              <a:rPr lang="sk-SK" b="1" dirty="0"/>
              <a:t> purpurová (</a:t>
            </a:r>
            <a:r>
              <a:rPr lang="sk-SK" b="1" dirty="0" err="1"/>
              <a:t>Echinacea</a:t>
            </a:r>
            <a:r>
              <a:rPr lang="sk-SK" b="1" dirty="0"/>
              <a:t> </a:t>
            </a:r>
            <a:r>
              <a:rPr lang="sk-SK" b="1" dirty="0" err="1"/>
              <a:t>purpurea</a:t>
            </a:r>
            <a:r>
              <a:rPr lang="sk-SK" b="1" dirty="0"/>
              <a:t>) 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01BCEF5-24DB-28EE-357D-18572E637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232" y="2285640"/>
            <a:ext cx="5493768" cy="4118129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521C913-6A16-7F60-FBE8-6A989DA5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29" y="2279359"/>
            <a:ext cx="5526157" cy="414461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3C470F6-745B-02A9-EF56-9A076E647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106" y="-185530"/>
            <a:ext cx="5931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45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20520-1B64-F5A9-4B9B-E91940C08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712AAF-94C9-6995-0528-9BA94D6D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7745896" cy="1293028"/>
          </a:xfrm>
        </p:spPr>
        <p:txBody>
          <a:bodyPr/>
          <a:lstStyle/>
          <a:p>
            <a:r>
              <a:rPr lang="sk-SK" b="1" dirty="0" err="1"/>
              <a:t>Echinacea</a:t>
            </a:r>
            <a:r>
              <a:rPr lang="sk-SK" b="1" dirty="0"/>
              <a:t> purpurová (</a:t>
            </a:r>
            <a:r>
              <a:rPr lang="sk-SK" b="1" dirty="0" err="1"/>
              <a:t>Echinacea</a:t>
            </a:r>
            <a:r>
              <a:rPr lang="sk-SK" b="1" dirty="0"/>
              <a:t> </a:t>
            </a:r>
            <a:r>
              <a:rPr lang="sk-SK" b="1" dirty="0" err="1"/>
              <a:t>purpurea</a:t>
            </a:r>
            <a:r>
              <a:rPr lang="sk-SK" b="1" dirty="0"/>
              <a:t>) </a:t>
            </a: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9A32B1D-5527-619D-1FE3-BEC9A3169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na </a:t>
            </a:r>
            <a:r>
              <a:rPr lang="cs-CZ" dirty="0" err="1"/>
              <a:t>zvýšenie</a:t>
            </a:r>
            <a:r>
              <a:rPr lang="cs-CZ" dirty="0"/>
              <a:t> imunity,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nádche</a:t>
            </a:r>
            <a:r>
              <a:rPr lang="cs-CZ" dirty="0"/>
              <a:t>, aj </a:t>
            </a:r>
            <a:r>
              <a:rPr lang="cs-CZ" dirty="0" err="1"/>
              <a:t>sennej</a:t>
            </a:r>
            <a:r>
              <a:rPr lang="cs-CZ" dirty="0"/>
              <a:t> </a:t>
            </a:r>
            <a:r>
              <a:rPr lang="cs-CZ" dirty="0" err="1"/>
              <a:t>nádche</a:t>
            </a:r>
            <a:r>
              <a:rPr lang="cs-CZ" dirty="0"/>
              <a:t>, alergii, na herpes, aj pásový opar, </a:t>
            </a:r>
            <a:r>
              <a:rPr lang="cs-CZ" dirty="0" err="1"/>
              <a:t>pri</a:t>
            </a:r>
            <a:r>
              <a:rPr lang="cs-CZ" dirty="0"/>
              <a:t> </a:t>
            </a:r>
            <a:r>
              <a:rPr lang="cs-CZ" dirty="0" err="1"/>
              <a:t>prechladnutí</a:t>
            </a:r>
            <a:r>
              <a:rPr lang="cs-CZ" dirty="0"/>
              <a:t> i </a:t>
            </a:r>
            <a:r>
              <a:rPr lang="cs-CZ" dirty="0" err="1"/>
              <a:t>chrípke</a:t>
            </a:r>
            <a:r>
              <a:rPr lang="cs-CZ" dirty="0"/>
              <a:t>, hojí </a:t>
            </a:r>
            <a:r>
              <a:rPr lang="cs-CZ" dirty="0" err="1"/>
              <a:t>rany</a:t>
            </a:r>
            <a:r>
              <a:rPr lang="cs-CZ" dirty="0"/>
              <a:t>, </a:t>
            </a:r>
            <a:r>
              <a:rPr lang="cs-CZ" dirty="0" err="1"/>
              <a:t>pri</a:t>
            </a:r>
            <a:r>
              <a:rPr lang="cs-CZ" dirty="0"/>
              <a:t> hemoroidech, </a:t>
            </a:r>
            <a:r>
              <a:rPr lang="cs-CZ" dirty="0" err="1"/>
              <a:t>kŕčových</a:t>
            </a:r>
            <a:r>
              <a:rPr lang="cs-CZ" dirty="0"/>
              <a:t> žilách.</a:t>
            </a:r>
            <a:endParaRPr lang="sk-SK" dirty="0"/>
          </a:p>
          <a:p>
            <a:r>
              <a:rPr lang="cs-CZ" dirty="0" err="1"/>
              <a:t>Užívanie</a:t>
            </a:r>
            <a:r>
              <a:rPr lang="cs-CZ" dirty="0"/>
              <a:t> : 20 – 25 </a:t>
            </a:r>
            <a:r>
              <a:rPr lang="cs-CZ" dirty="0" err="1"/>
              <a:t>kvapiek</a:t>
            </a:r>
            <a:r>
              <a:rPr lang="cs-CZ" dirty="0"/>
              <a:t> 3 x </a:t>
            </a:r>
            <a:r>
              <a:rPr lang="cs-CZ" dirty="0" err="1"/>
              <a:t>denne</a:t>
            </a:r>
            <a:endParaRPr lang="sk-SK" dirty="0"/>
          </a:p>
          <a:p>
            <a:r>
              <a:rPr lang="cs-CZ" dirty="0" err="1"/>
              <a:t>Nepoužívať</a:t>
            </a:r>
            <a:r>
              <a:rPr lang="cs-CZ" dirty="0"/>
              <a:t> </a:t>
            </a:r>
            <a:r>
              <a:rPr lang="cs-CZ" dirty="0" err="1"/>
              <a:t>pri</a:t>
            </a:r>
            <a:r>
              <a:rPr lang="cs-CZ" dirty="0"/>
              <a:t> : </a:t>
            </a:r>
            <a:r>
              <a:rPr lang="cs-CZ" dirty="0" err="1"/>
              <a:t>teplote</a:t>
            </a:r>
            <a:r>
              <a:rPr lang="cs-CZ" dirty="0"/>
              <a:t> nad 38 </a:t>
            </a:r>
            <a:r>
              <a:rPr lang="cs-CZ" dirty="0" err="1"/>
              <a:t>stupňov</a:t>
            </a:r>
            <a:r>
              <a:rPr lang="cs-CZ" dirty="0"/>
              <a:t> (</a:t>
            </a:r>
            <a:r>
              <a:rPr lang="cs-CZ" dirty="0" err="1"/>
              <a:t>imunitný</a:t>
            </a:r>
            <a:r>
              <a:rPr lang="cs-CZ" dirty="0"/>
              <a:t> systém je už </a:t>
            </a:r>
            <a:r>
              <a:rPr lang="cs-CZ" dirty="0" err="1"/>
              <a:t>naštartovaný</a:t>
            </a:r>
            <a:r>
              <a:rPr lang="cs-CZ" dirty="0"/>
              <a:t>)</a:t>
            </a:r>
            <a:endParaRPr lang="sk-SK" dirty="0"/>
          </a:p>
          <a:p>
            <a:r>
              <a:rPr lang="cs-CZ" dirty="0" err="1"/>
              <a:t>Kombinácia</a:t>
            </a:r>
            <a:r>
              <a:rPr lang="cs-CZ" dirty="0"/>
              <a:t> : </a:t>
            </a:r>
            <a:r>
              <a:rPr lang="cs-CZ" dirty="0" err="1"/>
              <a:t>najlepšie</a:t>
            </a:r>
            <a:r>
              <a:rPr lang="cs-CZ" dirty="0"/>
              <a:t> </a:t>
            </a:r>
            <a:r>
              <a:rPr lang="cs-CZ" dirty="0" err="1"/>
              <a:t>samostatne</a:t>
            </a:r>
            <a:r>
              <a:rPr lang="cs-CZ" dirty="0"/>
              <a:t>, možno </a:t>
            </a:r>
            <a:r>
              <a:rPr lang="cs-CZ" dirty="0" err="1"/>
              <a:t>kombinovať</a:t>
            </a:r>
            <a:r>
              <a:rPr lang="cs-CZ" dirty="0"/>
              <a:t> s </a:t>
            </a:r>
            <a:r>
              <a:rPr lang="cs-CZ" dirty="0" err="1"/>
              <a:t>leuzeou</a:t>
            </a:r>
            <a:r>
              <a:rPr lang="cs-CZ" dirty="0"/>
              <a:t> a </a:t>
            </a:r>
            <a:r>
              <a:rPr lang="cs-CZ" dirty="0" err="1"/>
              <a:t>rodiolou</a:t>
            </a:r>
            <a:r>
              <a:rPr lang="cs-CZ" dirty="0"/>
              <a:t>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1467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08438-5EE5-7D12-D7AA-64D1DA05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1" y="764373"/>
            <a:ext cx="6553200" cy="1293028"/>
          </a:xfrm>
        </p:spPr>
        <p:txBody>
          <a:bodyPr/>
          <a:lstStyle/>
          <a:p>
            <a:r>
              <a:rPr lang="sk-SK" b="1" dirty="0" err="1"/>
              <a:t>Leuzea</a:t>
            </a:r>
            <a:r>
              <a:rPr lang="sk-SK" b="1" dirty="0"/>
              <a:t> šuštivá </a:t>
            </a:r>
            <a:br>
              <a:rPr lang="sk-SK" b="1" dirty="0"/>
            </a:br>
            <a:r>
              <a:rPr lang="sk-SK" b="1" dirty="0"/>
              <a:t>(</a:t>
            </a:r>
            <a:r>
              <a:rPr lang="sk-SK" b="1" dirty="0" err="1"/>
              <a:t>Leuzea</a:t>
            </a:r>
            <a:r>
              <a:rPr lang="sk-SK" b="1" dirty="0"/>
              <a:t> </a:t>
            </a:r>
            <a:r>
              <a:rPr lang="sk-SK" b="1" dirty="0" err="1"/>
              <a:t>carthamoides</a:t>
            </a:r>
            <a:r>
              <a:rPr lang="sk-SK" b="1" dirty="0"/>
              <a:t>) 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AC70793F-0BAC-880A-C158-B5B0E0662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172" y="2057402"/>
            <a:ext cx="6056242" cy="4542182"/>
          </a:xfr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DBC313A-B637-510E-BA2C-9D33AB866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013" y="2057401"/>
            <a:ext cx="3406637" cy="45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17467"/>
      </p:ext>
    </p:extLst>
  </p:cSld>
  <p:clrMapOvr>
    <a:masterClrMapping/>
  </p:clrMapOvr>
</p:sld>
</file>

<file path=ppt/theme/theme1.xml><?xml version="1.0" encoding="utf-8"?>
<a:theme xmlns:a="http://schemas.openxmlformats.org/drawingml/2006/main" name="Dymová stop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TM04033937[[fn=Dymová stopa]]</Template>
  <TotalTime>72</TotalTime>
  <Words>1208</Words>
  <Application>Microsoft Office PowerPoint</Application>
  <PresentationFormat>Širokouhlá</PresentationFormat>
  <Paragraphs>87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2" baseType="lpstr">
      <vt:lpstr>Arial</vt:lpstr>
      <vt:lpstr>Century Gothic</vt:lpstr>
      <vt:lpstr>Dymová stopa</vt:lpstr>
      <vt:lpstr>Rastlinné adaptogény - pestovanie, spracovanie, použitie</vt:lpstr>
      <vt:lpstr>Rastlinné adaptogény </vt:lpstr>
      <vt:lpstr>Rastlinné adaptogény </vt:lpstr>
      <vt:lpstr>Rastlinné adaptogény </vt:lpstr>
      <vt:lpstr>Arália mandžurská  (Aralia mandshurica)  </vt:lpstr>
      <vt:lpstr>Arália mandžurská  (Aralia mandshurica)  </vt:lpstr>
      <vt:lpstr>Echinacea purpurová (Echinacea purpurea) </vt:lpstr>
      <vt:lpstr>Echinacea purpurová (Echinacea purpurea) </vt:lpstr>
      <vt:lpstr>Leuzea šuštivá  (Leuzea carthamoides) </vt:lpstr>
      <vt:lpstr>Leuzea šuštivá  (Leuzea carthamoides) </vt:lpstr>
      <vt:lpstr>Rodiola ružová  (Rodiola rosea)</vt:lpstr>
      <vt:lpstr>Rodiola ružová  (Rodiola rosea)</vt:lpstr>
      <vt:lpstr>Schizandra čínska (Schisandra chinensis)</vt:lpstr>
      <vt:lpstr>Schizandra čínska (Schisandra chinensis)</vt:lpstr>
      <vt:lpstr>Šišiak bajkalský  ( Scutelaria baicalensis)</vt:lpstr>
      <vt:lpstr>Šišiak bajkalský  ( Scutelaria baicalensis)</vt:lpstr>
      <vt:lpstr>Všehojovec štetinatý (Eleutherococcus senticosus)</vt:lpstr>
      <vt:lpstr>Všehojovec štetinatý (Eleutherococcus senticosus)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zuzana</dc:creator>
  <cp:lastModifiedBy>zuzana</cp:lastModifiedBy>
  <cp:revision>18</cp:revision>
  <dcterms:created xsi:type="dcterms:W3CDTF">2025-10-15T12:05:27Z</dcterms:created>
  <dcterms:modified xsi:type="dcterms:W3CDTF">2025-10-15T13:17:34Z</dcterms:modified>
</cp:coreProperties>
</file>