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.jpg" ContentType="image/png"/>
  <Override PartName="/ppt/media/image8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media/image31.jpg" ContentType="image/png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96" r:id="rId2"/>
  </p:sldMasterIdLst>
  <p:notesMasterIdLst>
    <p:notesMasterId r:id="rId17"/>
  </p:notesMasterIdLst>
  <p:sldIdLst>
    <p:sldId id="415" r:id="rId3"/>
    <p:sldId id="437" r:id="rId4"/>
    <p:sldId id="439" r:id="rId5"/>
    <p:sldId id="451" r:id="rId6"/>
    <p:sldId id="452" r:id="rId7"/>
    <p:sldId id="453" r:id="rId8"/>
    <p:sldId id="454" r:id="rId9"/>
    <p:sldId id="455" r:id="rId10"/>
    <p:sldId id="457" r:id="rId11"/>
    <p:sldId id="399" r:id="rId12"/>
    <p:sldId id="456" r:id="rId13"/>
    <p:sldId id="416" r:id="rId14"/>
    <p:sldId id="450" r:id="rId15"/>
    <p:sldId id="405" r:id="rId16"/>
  </p:sldIdLst>
  <p:sldSz cx="12192000" cy="6858000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EC"/>
    <a:srgbClr val="008000"/>
    <a:srgbClr val="0000CC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vetlý štý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etlý štýl 1 - zvýrazneni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redný štýl 4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fif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fif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ksup.sk/tlaciva-pre-registraciu-novych-prevadzkovatelov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fif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fif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ksup.sk/tlaciva-pre-registraciu-novych-prevadzkovatelo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7070F-0698-4303-8446-886FBB8146B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5B8EDE2-CA35-446F-A8E6-7D2C419953CD}">
      <dgm:prSet custT="1"/>
      <dgm:spPr>
        <a:xfrm>
          <a:off x="5781" y="-72189"/>
          <a:ext cx="2949391" cy="681327"/>
        </a:xfrm>
        <a:prstGeom prst="rect">
          <a:avLst/>
        </a:prstGeom>
        <a:solidFill>
          <a:srgbClr val="70AD47"/>
        </a:solidFill>
        <a:ln>
          <a:noFill/>
        </a:ln>
        <a:effectLst/>
      </dgm:spPr>
      <dgm:t>
        <a:bodyPr/>
        <a:lstStyle/>
        <a:p>
          <a:pPr algn="ctr" rtl="0"/>
          <a:r>
            <a:rPr lang="sk-SK" sz="1600" b="1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INŠPEKČNÉ</a:t>
          </a:r>
          <a:r>
            <a:rPr lang="sk-SK" sz="1600" b="1" baseline="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 ORGANIZÁCIE</a:t>
          </a:r>
          <a:endParaRPr lang="sk-SK" sz="1600" b="1" dirty="0">
            <a:solidFill>
              <a:srgbClr val="70AD47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gm:t>
    </dgm:pt>
    <dgm:pt modelId="{721360C4-634C-46A1-9C5B-D1A0C6FA68CC}" type="parTrans" cxnId="{FAB0EA68-A53E-4CFC-A779-ED9547A0AC2C}">
      <dgm:prSet/>
      <dgm:spPr/>
      <dgm:t>
        <a:bodyPr/>
        <a:lstStyle/>
        <a:p>
          <a:endParaRPr lang="sk-SK"/>
        </a:p>
      </dgm:t>
    </dgm:pt>
    <dgm:pt modelId="{86BF9D6F-82EB-4472-A66F-4AC79D8BB8AF}" type="sibTrans" cxnId="{FAB0EA68-A53E-4CFC-A779-ED9547A0AC2C}">
      <dgm:prSet/>
      <dgm:spPr/>
      <dgm:t>
        <a:bodyPr/>
        <a:lstStyle/>
        <a:p>
          <a:endParaRPr lang="sk-SK"/>
        </a:p>
      </dgm:t>
    </dgm:pt>
    <dgm:pt modelId="{CBE72D61-4B97-4C19-95FB-B660B919CE35}">
      <dgm:prSet custT="1"/>
      <dgm:spPr>
        <a:xfrm>
          <a:off x="3431763" y="588853"/>
          <a:ext cx="2470515" cy="39256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endParaRPr lang="sk-SK" sz="1600" b="0" i="0" u="none" dirty="0">
            <a:solidFill>
              <a:srgbClr val="4472C4">
                <a:lumMod val="75000"/>
              </a:srgbClr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125E86F2-F499-4D3D-BAF0-7770AE263CBC}" type="sibTrans" cxnId="{8D5D111E-6CC0-4FA6-8240-5C42495FAE5B}">
      <dgm:prSet/>
      <dgm:spPr/>
      <dgm:t>
        <a:bodyPr/>
        <a:lstStyle/>
        <a:p>
          <a:endParaRPr lang="sk-SK"/>
        </a:p>
      </dgm:t>
    </dgm:pt>
    <dgm:pt modelId="{F05F0196-45B4-4F50-AF1C-DB9A5F9D4836}" type="parTrans" cxnId="{8D5D111E-6CC0-4FA6-8240-5C42495FAE5B}">
      <dgm:prSet/>
      <dgm:spPr/>
      <dgm:t>
        <a:bodyPr/>
        <a:lstStyle/>
        <a:p>
          <a:endParaRPr lang="sk-SK"/>
        </a:p>
      </dgm:t>
    </dgm:pt>
    <dgm:pt modelId="{27B9130B-0AD8-4A11-9543-0DDBF9AF2581}" type="pres">
      <dgm:prSet presAssocID="{5C87070F-0698-4303-8446-886FBB8146B3}" presName="Name0" presStyleCnt="0">
        <dgm:presLayoutVars>
          <dgm:dir/>
          <dgm:resizeHandles val="exact"/>
        </dgm:presLayoutVars>
      </dgm:prSet>
      <dgm:spPr/>
    </dgm:pt>
    <dgm:pt modelId="{E6DD4F48-7DC2-43BC-8A0F-D5596E4CD466}" type="pres">
      <dgm:prSet presAssocID="{5C87070F-0698-4303-8446-886FBB8146B3}" presName="arrow" presStyleLbl="bgShp" presStyleIdx="0" presStyleCnt="1"/>
      <dgm:spPr>
        <a:xfrm>
          <a:off x="0" y="294426"/>
          <a:ext cx="6096000" cy="392569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gm:spPr>
    </dgm:pt>
    <dgm:pt modelId="{B402F21B-D4D4-428D-BFA7-F8C38FA79C76}" type="pres">
      <dgm:prSet presAssocID="{5C87070F-0698-4303-8446-886FBB8146B3}" presName="points" presStyleCnt="0"/>
      <dgm:spPr/>
    </dgm:pt>
    <dgm:pt modelId="{60845044-1729-4C00-AC30-260E4F0C4C3F}" type="pres">
      <dgm:prSet presAssocID="{65B8EDE2-CA35-446F-A8E6-7D2C419953CD}" presName="compositeA" presStyleCnt="0"/>
      <dgm:spPr/>
    </dgm:pt>
    <dgm:pt modelId="{524F9759-FB0A-46C4-B95B-C48F6E09ED84}" type="pres">
      <dgm:prSet presAssocID="{65B8EDE2-CA35-446F-A8E6-7D2C419953CD}" presName="textA" presStyleLbl="revTx" presStyleIdx="0" presStyleCnt="2" custScaleX="290652" custScaleY="173556">
        <dgm:presLayoutVars>
          <dgm:bulletEnabled val="1"/>
        </dgm:presLayoutVars>
      </dgm:prSet>
      <dgm:spPr/>
    </dgm:pt>
    <dgm:pt modelId="{F838BC69-82BF-4808-A7C0-D40C08293413}" type="pres">
      <dgm:prSet presAssocID="{65B8EDE2-CA35-446F-A8E6-7D2C419953CD}" presName="circleA" presStyleLbl="node1" presStyleIdx="0" presStyleCnt="2" custScaleX="160589" custScaleY="158456"/>
      <dgm:spPr>
        <a:xfrm>
          <a:off x="1431405" y="513829"/>
          <a:ext cx="98142" cy="98142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E050D282-5E71-4300-8C5B-A439243DFAC8}" type="pres">
      <dgm:prSet presAssocID="{65B8EDE2-CA35-446F-A8E6-7D2C419953CD}" presName="spaceA" presStyleCnt="0"/>
      <dgm:spPr/>
    </dgm:pt>
    <dgm:pt modelId="{542EB930-9C43-4CA3-A764-1671CB60DF5B}" type="pres">
      <dgm:prSet presAssocID="{86BF9D6F-82EB-4472-A66F-4AC79D8BB8AF}" presName="space" presStyleCnt="0"/>
      <dgm:spPr/>
    </dgm:pt>
    <dgm:pt modelId="{903A24E7-12A2-49CF-AD0C-82D48B791EF4}" type="pres">
      <dgm:prSet presAssocID="{CBE72D61-4B97-4C19-95FB-B660B919CE35}" presName="compositeB" presStyleCnt="0"/>
      <dgm:spPr/>
    </dgm:pt>
    <dgm:pt modelId="{09797930-6EC4-470B-8D51-3C565157DDB0}" type="pres">
      <dgm:prSet presAssocID="{CBE72D61-4B97-4C19-95FB-B660B919CE35}" presName="textB" presStyleLbl="revTx" presStyleIdx="1" presStyleCnt="2" custScaleX="224875" custLinFactNeighborX="38381" custLinFactNeighborY="11804">
        <dgm:presLayoutVars>
          <dgm:bulletEnabled val="1"/>
        </dgm:presLayoutVars>
      </dgm:prSet>
      <dgm:spPr/>
    </dgm:pt>
    <dgm:pt modelId="{D51FD89F-F181-4419-9619-0DE259642FE9}" type="pres">
      <dgm:prSet presAssocID="{CBE72D61-4B97-4C19-95FB-B660B919CE35}" presName="circleB" presStyleLbl="node1" presStyleIdx="1" presStyleCnt="2" custLinFactX="-1300000" custLinFactY="800000" custLinFactNeighborX="-1304243" custLinFactNeighborY="832918"/>
      <dgm:spPr>
        <a:xfrm>
          <a:off x="4196289" y="441640"/>
          <a:ext cx="98142" cy="98142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6D8AFC5-E952-4CCC-B107-7D6F61BECB58}" type="pres">
      <dgm:prSet presAssocID="{CBE72D61-4B97-4C19-95FB-B660B919CE35}" presName="spaceB" presStyleCnt="0"/>
      <dgm:spPr/>
    </dgm:pt>
  </dgm:ptLst>
  <dgm:cxnLst>
    <dgm:cxn modelId="{8D5D111E-6CC0-4FA6-8240-5C42495FAE5B}" srcId="{5C87070F-0698-4303-8446-886FBB8146B3}" destId="{CBE72D61-4B97-4C19-95FB-B660B919CE35}" srcOrd="1" destOrd="0" parTransId="{F05F0196-45B4-4F50-AF1C-DB9A5F9D4836}" sibTransId="{125E86F2-F499-4D3D-BAF0-7770AE263CBC}"/>
    <dgm:cxn modelId="{22D57B22-6F2B-4170-9197-E6B37FCE31F1}" type="presOf" srcId="{CBE72D61-4B97-4C19-95FB-B660B919CE35}" destId="{09797930-6EC4-470B-8D51-3C565157DDB0}" srcOrd="0" destOrd="0" presId="urn:microsoft.com/office/officeart/2005/8/layout/hProcess11"/>
    <dgm:cxn modelId="{B11C8D2D-88CB-4D9E-98D4-A2FE3BBC4C54}" type="presOf" srcId="{65B8EDE2-CA35-446F-A8E6-7D2C419953CD}" destId="{524F9759-FB0A-46C4-B95B-C48F6E09ED84}" srcOrd="0" destOrd="0" presId="urn:microsoft.com/office/officeart/2005/8/layout/hProcess11"/>
    <dgm:cxn modelId="{FAB0EA68-A53E-4CFC-A779-ED9547A0AC2C}" srcId="{5C87070F-0698-4303-8446-886FBB8146B3}" destId="{65B8EDE2-CA35-446F-A8E6-7D2C419953CD}" srcOrd="0" destOrd="0" parTransId="{721360C4-634C-46A1-9C5B-D1A0C6FA68CC}" sibTransId="{86BF9D6F-82EB-4472-A66F-4AC79D8BB8AF}"/>
    <dgm:cxn modelId="{7FE9C485-5D1E-4E61-8C04-CA81E987AEFF}" type="presOf" srcId="{5C87070F-0698-4303-8446-886FBB8146B3}" destId="{27B9130B-0AD8-4A11-9543-0DDBF9AF2581}" srcOrd="0" destOrd="0" presId="urn:microsoft.com/office/officeart/2005/8/layout/hProcess11"/>
    <dgm:cxn modelId="{CD6E490E-B790-429D-8427-EE45381E8B42}" type="presParOf" srcId="{27B9130B-0AD8-4A11-9543-0DDBF9AF2581}" destId="{E6DD4F48-7DC2-43BC-8A0F-D5596E4CD466}" srcOrd="0" destOrd="0" presId="urn:microsoft.com/office/officeart/2005/8/layout/hProcess11"/>
    <dgm:cxn modelId="{6C8A3DD2-C086-41BC-9180-14A8B7D0674D}" type="presParOf" srcId="{27B9130B-0AD8-4A11-9543-0DDBF9AF2581}" destId="{B402F21B-D4D4-428D-BFA7-F8C38FA79C76}" srcOrd="1" destOrd="0" presId="urn:microsoft.com/office/officeart/2005/8/layout/hProcess11"/>
    <dgm:cxn modelId="{F0E317F0-2FAF-42CC-BC63-8CC8912E3E85}" type="presParOf" srcId="{B402F21B-D4D4-428D-BFA7-F8C38FA79C76}" destId="{60845044-1729-4C00-AC30-260E4F0C4C3F}" srcOrd="0" destOrd="0" presId="urn:microsoft.com/office/officeart/2005/8/layout/hProcess11"/>
    <dgm:cxn modelId="{C25A5D84-7225-453F-9682-B7ABBAFB616D}" type="presParOf" srcId="{60845044-1729-4C00-AC30-260E4F0C4C3F}" destId="{524F9759-FB0A-46C4-B95B-C48F6E09ED84}" srcOrd="0" destOrd="0" presId="urn:microsoft.com/office/officeart/2005/8/layout/hProcess11"/>
    <dgm:cxn modelId="{1F4E0017-E37C-4132-A295-6F81E58B89CF}" type="presParOf" srcId="{60845044-1729-4C00-AC30-260E4F0C4C3F}" destId="{F838BC69-82BF-4808-A7C0-D40C08293413}" srcOrd="1" destOrd="0" presId="urn:microsoft.com/office/officeart/2005/8/layout/hProcess11"/>
    <dgm:cxn modelId="{67F671B9-7305-4CE0-8F45-2413603F983C}" type="presParOf" srcId="{60845044-1729-4C00-AC30-260E4F0C4C3F}" destId="{E050D282-5E71-4300-8C5B-A439243DFAC8}" srcOrd="2" destOrd="0" presId="urn:microsoft.com/office/officeart/2005/8/layout/hProcess11"/>
    <dgm:cxn modelId="{B92D3CA7-83D7-482F-B72E-8A27536BB2F0}" type="presParOf" srcId="{B402F21B-D4D4-428D-BFA7-F8C38FA79C76}" destId="{542EB930-9C43-4CA3-A764-1671CB60DF5B}" srcOrd="1" destOrd="0" presId="urn:microsoft.com/office/officeart/2005/8/layout/hProcess11"/>
    <dgm:cxn modelId="{F2FABE58-574F-4211-BC78-40E1FC8EF5E2}" type="presParOf" srcId="{B402F21B-D4D4-428D-BFA7-F8C38FA79C76}" destId="{903A24E7-12A2-49CF-AD0C-82D48B791EF4}" srcOrd="2" destOrd="0" presId="urn:microsoft.com/office/officeart/2005/8/layout/hProcess11"/>
    <dgm:cxn modelId="{40B7C6CB-8214-4B6A-BC6A-E679A4F02A4C}" type="presParOf" srcId="{903A24E7-12A2-49CF-AD0C-82D48B791EF4}" destId="{09797930-6EC4-470B-8D51-3C565157DDB0}" srcOrd="0" destOrd="0" presId="urn:microsoft.com/office/officeart/2005/8/layout/hProcess11"/>
    <dgm:cxn modelId="{A0A8A917-504F-41AC-87A6-1DC864892EDB}" type="presParOf" srcId="{903A24E7-12A2-49CF-AD0C-82D48B791EF4}" destId="{D51FD89F-F181-4419-9619-0DE259642FE9}" srcOrd="1" destOrd="0" presId="urn:microsoft.com/office/officeart/2005/8/layout/hProcess11"/>
    <dgm:cxn modelId="{86FA942F-B703-47C4-A3BC-11BD2EE1C430}" type="presParOf" srcId="{903A24E7-12A2-49CF-AD0C-82D48B791EF4}" destId="{C6D8AFC5-E952-4CCC-B107-7D6F61BECB5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E7AC068-5663-4669-B565-1BF9308A5A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41A26D3-C994-420D-A846-349E295E216C}">
      <dgm:prSet phldrT="[Text]"/>
      <dgm:spPr>
        <a:ln>
          <a:solidFill>
            <a:srgbClr val="008000"/>
          </a:solidFill>
        </a:ln>
      </dgm:spPr>
      <dgm:t>
        <a:bodyPr/>
        <a:lstStyle/>
        <a:p>
          <a:endParaRPr lang="sk-SK" dirty="0"/>
        </a:p>
      </dgm:t>
    </dgm:pt>
    <dgm:pt modelId="{98B41BAD-81C2-4320-B72D-321129427CDA}" type="parTrans" cxnId="{78F60697-46AC-48A7-B158-CAE6AB6C8362}">
      <dgm:prSet/>
      <dgm:spPr/>
      <dgm:t>
        <a:bodyPr/>
        <a:lstStyle/>
        <a:p>
          <a:endParaRPr lang="sk-SK"/>
        </a:p>
      </dgm:t>
    </dgm:pt>
    <dgm:pt modelId="{4D075D3A-8B38-4A7E-A878-608AAFF3CAB4}" type="sibTrans" cxnId="{78F60697-46AC-48A7-B158-CAE6AB6C8362}">
      <dgm:prSet/>
      <dgm:spPr/>
      <dgm:t>
        <a:bodyPr/>
        <a:lstStyle/>
        <a:p>
          <a:endParaRPr lang="sk-SK"/>
        </a:p>
      </dgm:t>
    </dgm:pt>
    <dgm:pt modelId="{F75AA7DA-012A-45EF-9BB4-04F1E1631C0E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08000"/>
          </a:solidFill>
        </a:ln>
      </dgm:spPr>
      <dgm:t>
        <a:bodyPr/>
        <a:lstStyle/>
        <a:p>
          <a:r>
            <a:rPr lang="sk-SK" b="1" dirty="0"/>
            <a:t>REGISTROVANÉ SUBJEKTY</a:t>
          </a:r>
        </a:p>
      </dgm:t>
    </dgm:pt>
    <dgm:pt modelId="{9454D929-2F92-4314-9D5C-4DC3C18A5712}" type="parTrans" cxnId="{0E0B4944-C2F4-464D-ACF1-059D173F0641}">
      <dgm:prSet/>
      <dgm:spPr>
        <a:ln>
          <a:solidFill>
            <a:srgbClr val="008000"/>
          </a:solidFill>
        </a:ln>
      </dgm:spPr>
      <dgm:t>
        <a:bodyPr/>
        <a:lstStyle/>
        <a:p>
          <a:endParaRPr lang="sk-SK"/>
        </a:p>
      </dgm:t>
    </dgm:pt>
    <dgm:pt modelId="{BB25D8FC-ECEC-40CB-A206-885853172471}" type="sibTrans" cxnId="{0E0B4944-C2F4-464D-ACF1-059D173F0641}">
      <dgm:prSet/>
      <dgm:spPr/>
      <dgm:t>
        <a:bodyPr/>
        <a:lstStyle/>
        <a:p>
          <a:endParaRPr lang="sk-SK"/>
        </a:p>
      </dgm:t>
    </dgm:pt>
    <dgm:pt modelId="{B56B6385-CADF-468A-B7A4-858178011D42}">
      <dgm:prSet phldrT="[Text]" phldr="1"/>
      <dgm:spPr>
        <a:ln>
          <a:solidFill>
            <a:srgbClr val="008000"/>
          </a:solidFill>
        </a:ln>
      </dgm:spPr>
      <dgm:t>
        <a:bodyPr/>
        <a:lstStyle/>
        <a:p>
          <a:endParaRPr lang="sk-SK"/>
        </a:p>
      </dgm:t>
    </dgm:pt>
    <dgm:pt modelId="{9B6F4DBD-8430-4328-BF23-8F04C2618123}" type="parTrans" cxnId="{4B70E9CF-8B48-4856-9AFE-1BF5D26C59D7}">
      <dgm:prSet/>
      <dgm:spPr>
        <a:ln>
          <a:solidFill>
            <a:srgbClr val="FF0000"/>
          </a:solidFill>
        </a:ln>
      </dgm:spPr>
      <dgm:t>
        <a:bodyPr/>
        <a:lstStyle/>
        <a:p>
          <a:endParaRPr lang="sk-SK"/>
        </a:p>
      </dgm:t>
    </dgm:pt>
    <dgm:pt modelId="{63C5F5B5-B55F-48B0-A083-04D656584A5D}" type="sibTrans" cxnId="{4B70E9CF-8B48-4856-9AFE-1BF5D26C59D7}">
      <dgm:prSet/>
      <dgm:spPr/>
      <dgm:t>
        <a:bodyPr/>
        <a:lstStyle/>
        <a:p>
          <a:endParaRPr lang="sk-SK"/>
        </a:p>
      </dgm:t>
    </dgm:pt>
    <dgm:pt modelId="{A5BC57D5-410B-4286-963D-6A8FE8057294}">
      <dgm:prSet phldrT="[Text]" phldr="1"/>
      <dgm:spPr>
        <a:ln>
          <a:solidFill>
            <a:srgbClr val="008000"/>
          </a:solidFill>
        </a:ln>
      </dgm:spPr>
      <dgm:t>
        <a:bodyPr/>
        <a:lstStyle/>
        <a:p>
          <a:endParaRPr lang="sk-SK"/>
        </a:p>
      </dgm:t>
    </dgm:pt>
    <dgm:pt modelId="{B775C9CA-6A0A-4D02-B596-1EE716A728FC}" type="parTrans" cxnId="{AD569718-5C4C-4DE8-BA1B-FA88EE3E5BF6}">
      <dgm:prSet/>
      <dgm:spPr>
        <a:ln>
          <a:solidFill>
            <a:srgbClr val="FF0000"/>
          </a:solidFill>
        </a:ln>
      </dgm:spPr>
      <dgm:t>
        <a:bodyPr/>
        <a:lstStyle/>
        <a:p>
          <a:endParaRPr lang="sk-SK"/>
        </a:p>
      </dgm:t>
    </dgm:pt>
    <dgm:pt modelId="{01E3C0E0-34F5-4674-BE10-7F5BA11F362B}" type="sibTrans" cxnId="{AD569718-5C4C-4DE8-BA1B-FA88EE3E5BF6}">
      <dgm:prSet/>
      <dgm:spPr/>
      <dgm:t>
        <a:bodyPr/>
        <a:lstStyle/>
        <a:p>
          <a:endParaRPr lang="sk-SK"/>
        </a:p>
      </dgm:t>
    </dgm:pt>
    <dgm:pt modelId="{6F04B05C-0B50-440A-9066-45B604294253}">
      <dgm:prSet phldrT="[Text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008000"/>
          </a:solidFill>
        </a:ln>
      </dgm:spPr>
      <dgm:t>
        <a:bodyPr/>
        <a:lstStyle/>
        <a:p>
          <a:r>
            <a:rPr lang="sk-SK" b="1" dirty="0"/>
            <a:t>NEREGISTROVANÉ SUBJEKTY</a:t>
          </a:r>
        </a:p>
      </dgm:t>
    </dgm:pt>
    <dgm:pt modelId="{4E0102D7-E272-4125-9998-0E6D541A9331}" type="parTrans" cxnId="{95664F6C-F95F-4DD0-A105-1986E232C3E8}">
      <dgm:prSet/>
      <dgm:spPr>
        <a:ln>
          <a:solidFill>
            <a:srgbClr val="008000"/>
          </a:solidFill>
        </a:ln>
      </dgm:spPr>
      <dgm:t>
        <a:bodyPr/>
        <a:lstStyle/>
        <a:p>
          <a:endParaRPr lang="sk-SK"/>
        </a:p>
      </dgm:t>
    </dgm:pt>
    <dgm:pt modelId="{BE9CAAC5-65B5-4446-A3D2-F6244C7F5CF3}" type="sibTrans" cxnId="{95664F6C-F95F-4DD0-A105-1986E232C3E8}">
      <dgm:prSet/>
      <dgm:spPr/>
      <dgm:t>
        <a:bodyPr/>
        <a:lstStyle/>
        <a:p>
          <a:endParaRPr lang="sk-SK"/>
        </a:p>
      </dgm:t>
    </dgm:pt>
    <dgm:pt modelId="{B5B02534-B419-4FDA-B685-83F65ACFAAA6}">
      <dgm:prSet phldrT="[Text]" phldr="1"/>
      <dgm:spPr>
        <a:ln>
          <a:solidFill>
            <a:srgbClr val="008000"/>
          </a:solidFill>
        </a:ln>
      </dgm:spPr>
      <dgm:t>
        <a:bodyPr/>
        <a:lstStyle/>
        <a:p>
          <a:endParaRPr lang="sk-SK"/>
        </a:p>
      </dgm:t>
    </dgm:pt>
    <dgm:pt modelId="{565D6D93-C287-4D1D-B974-0E31F2513C74}" type="parTrans" cxnId="{E7295453-E98B-4595-9100-15B065DCA9BF}">
      <dgm:prSet/>
      <dgm:spPr>
        <a:ln>
          <a:solidFill>
            <a:srgbClr val="0000CC"/>
          </a:solidFill>
        </a:ln>
      </dgm:spPr>
      <dgm:t>
        <a:bodyPr/>
        <a:lstStyle/>
        <a:p>
          <a:endParaRPr lang="sk-SK"/>
        </a:p>
      </dgm:t>
    </dgm:pt>
    <dgm:pt modelId="{C1A1F97F-7F5C-4C4E-B633-6DD7D0017DFA}" type="sibTrans" cxnId="{E7295453-E98B-4595-9100-15B065DCA9BF}">
      <dgm:prSet/>
      <dgm:spPr/>
      <dgm:t>
        <a:bodyPr/>
        <a:lstStyle/>
        <a:p>
          <a:endParaRPr lang="sk-SK"/>
        </a:p>
      </dgm:t>
    </dgm:pt>
    <dgm:pt modelId="{B28E60D0-9568-4589-8081-08FBEC17099C}" type="pres">
      <dgm:prSet presAssocID="{2E7AC068-5663-4669-B565-1BF9308A5A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922358-57B9-4922-AA35-E565BA001A09}" type="pres">
      <dgm:prSet presAssocID="{F41A26D3-C994-420D-A846-349E295E216C}" presName="hierRoot1" presStyleCnt="0"/>
      <dgm:spPr/>
    </dgm:pt>
    <dgm:pt modelId="{A36C0250-FE02-42B0-9A4D-A8439B709B7A}" type="pres">
      <dgm:prSet presAssocID="{F41A26D3-C994-420D-A846-349E295E216C}" presName="composite" presStyleCnt="0"/>
      <dgm:spPr/>
    </dgm:pt>
    <dgm:pt modelId="{2C7B3C32-8055-46AD-9F75-B5D5DED5C12E}" type="pres">
      <dgm:prSet presAssocID="{F41A26D3-C994-420D-A846-349E295E216C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 l="-5000" r="-5000"/>
          </a:stretch>
        </a:blipFill>
      </dgm:spPr>
    </dgm:pt>
    <dgm:pt modelId="{BA823E0E-51E1-411B-9E23-5FB29190C170}" type="pres">
      <dgm:prSet presAssocID="{F41A26D3-C994-420D-A846-349E295E216C}" presName="text" presStyleLbl="fgAcc0" presStyleIdx="0" presStyleCnt="1" custScaleX="119065">
        <dgm:presLayoutVars>
          <dgm:chPref val="3"/>
        </dgm:presLayoutVars>
      </dgm:prSet>
      <dgm:spPr/>
    </dgm:pt>
    <dgm:pt modelId="{EF08FEEF-1FDB-4150-B871-A76882CF0035}" type="pres">
      <dgm:prSet presAssocID="{F41A26D3-C994-420D-A846-349E295E216C}" presName="hierChild2" presStyleCnt="0"/>
      <dgm:spPr/>
    </dgm:pt>
    <dgm:pt modelId="{F21F74D4-CBF3-4A73-B735-22ADA00B6721}" type="pres">
      <dgm:prSet presAssocID="{9454D929-2F92-4314-9D5C-4DC3C18A5712}" presName="Name10" presStyleLbl="parChTrans1D2" presStyleIdx="0" presStyleCnt="2"/>
      <dgm:spPr/>
    </dgm:pt>
    <dgm:pt modelId="{6C4F1D7F-C897-4943-ABA0-4CC4D97E7C55}" type="pres">
      <dgm:prSet presAssocID="{F75AA7DA-012A-45EF-9BB4-04F1E1631C0E}" presName="hierRoot2" presStyleCnt="0"/>
      <dgm:spPr/>
    </dgm:pt>
    <dgm:pt modelId="{B3F55813-92EB-4C41-8894-BAF35DAAC809}" type="pres">
      <dgm:prSet presAssocID="{F75AA7DA-012A-45EF-9BB4-04F1E1631C0E}" presName="composite2" presStyleCnt="0"/>
      <dgm:spPr/>
    </dgm:pt>
    <dgm:pt modelId="{16651005-1D47-49E7-9D21-8B47B269AE16}" type="pres">
      <dgm:prSet presAssocID="{F75AA7DA-012A-45EF-9BB4-04F1E1631C0E}" presName="background2" presStyleLbl="node2" presStyleIdx="0" presStyleCnt="2"/>
      <dgm:spPr>
        <a:blipFill rotWithShape="0">
          <a:blip xmlns:r="http://schemas.openxmlformats.org/officeDocument/2006/relationships" r:embed="rId1"/>
          <a:stretch>
            <a:fillRect l="-5000" r="-5000"/>
          </a:stretch>
        </a:blipFill>
      </dgm:spPr>
    </dgm:pt>
    <dgm:pt modelId="{3EDE8F7B-A0D9-417A-B94A-6F2DCC31E52D}" type="pres">
      <dgm:prSet presAssocID="{F75AA7DA-012A-45EF-9BB4-04F1E1631C0E}" presName="text2" presStyleLbl="fgAcc2" presStyleIdx="0" presStyleCnt="2">
        <dgm:presLayoutVars>
          <dgm:chPref val="3"/>
        </dgm:presLayoutVars>
      </dgm:prSet>
      <dgm:spPr/>
    </dgm:pt>
    <dgm:pt modelId="{10DCD995-BC64-44D3-9D31-6A4057747576}" type="pres">
      <dgm:prSet presAssocID="{F75AA7DA-012A-45EF-9BB4-04F1E1631C0E}" presName="hierChild3" presStyleCnt="0"/>
      <dgm:spPr/>
    </dgm:pt>
    <dgm:pt modelId="{45234440-FBF9-4C33-967E-AFF0B2003478}" type="pres">
      <dgm:prSet presAssocID="{9B6F4DBD-8430-4328-BF23-8F04C2618123}" presName="Name17" presStyleLbl="parChTrans1D3" presStyleIdx="0" presStyleCnt="3"/>
      <dgm:spPr/>
    </dgm:pt>
    <dgm:pt modelId="{11291108-B2A1-4033-AF7D-409CE2AD991A}" type="pres">
      <dgm:prSet presAssocID="{B56B6385-CADF-468A-B7A4-858178011D42}" presName="hierRoot3" presStyleCnt="0"/>
      <dgm:spPr/>
    </dgm:pt>
    <dgm:pt modelId="{DBC31F92-F536-4CDB-A73D-179950D3D8A4}" type="pres">
      <dgm:prSet presAssocID="{B56B6385-CADF-468A-B7A4-858178011D42}" presName="composite3" presStyleCnt="0"/>
      <dgm:spPr/>
    </dgm:pt>
    <dgm:pt modelId="{737D16F5-CFDE-43E0-8321-989E73B33473}" type="pres">
      <dgm:prSet presAssocID="{B56B6385-CADF-468A-B7A4-858178011D42}" presName="background3" presStyleLbl="node3" presStyleIdx="0" presStyleCnt="3"/>
      <dgm:spPr>
        <a:blipFill rotWithShape="0">
          <a:blip xmlns:r="http://schemas.openxmlformats.org/officeDocument/2006/relationships" r:embed="rId1"/>
          <a:stretch>
            <a:fillRect l="-5000" r="-5000"/>
          </a:stretch>
        </a:blipFill>
      </dgm:spPr>
    </dgm:pt>
    <dgm:pt modelId="{94F1D5FC-45EA-45A8-B784-4F00676D5722}" type="pres">
      <dgm:prSet presAssocID="{B56B6385-CADF-468A-B7A4-858178011D42}" presName="text3" presStyleLbl="fgAcc3" presStyleIdx="0" presStyleCnt="3">
        <dgm:presLayoutVars>
          <dgm:chPref val="3"/>
        </dgm:presLayoutVars>
      </dgm:prSet>
      <dgm:spPr/>
    </dgm:pt>
    <dgm:pt modelId="{56C387AC-4AFF-4B95-938D-725C25EE2D2D}" type="pres">
      <dgm:prSet presAssocID="{B56B6385-CADF-468A-B7A4-858178011D42}" presName="hierChild4" presStyleCnt="0"/>
      <dgm:spPr/>
    </dgm:pt>
    <dgm:pt modelId="{11571639-835B-47B0-AFB3-18C50D04E864}" type="pres">
      <dgm:prSet presAssocID="{B775C9CA-6A0A-4D02-B596-1EE716A728FC}" presName="Name17" presStyleLbl="parChTrans1D3" presStyleIdx="1" presStyleCnt="3"/>
      <dgm:spPr/>
    </dgm:pt>
    <dgm:pt modelId="{23E9129F-994E-4E05-BF66-0123B68090B6}" type="pres">
      <dgm:prSet presAssocID="{A5BC57D5-410B-4286-963D-6A8FE8057294}" presName="hierRoot3" presStyleCnt="0"/>
      <dgm:spPr/>
    </dgm:pt>
    <dgm:pt modelId="{8BF342AB-61AA-4177-8FD6-EFDE9C47D1A5}" type="pres">
      <dgm:prSet presAssocID="{A5BC57D5-410B-4286-963D-6A8FE8057294}" presName="composite3" presStyleCnt="0"/>
      <dgm:spPr/>
    </dgm:pt>
    <dgm:pt modelId="{454A1432-3D16-487B-8766-94D46E5DCF4F}" type="pres">
      <dgm:prSet presAssocID="{A5BC57D5-410B-4286-963D-6A8FE8057294}" presName="background3" presStyleLbl="node3" presStyleIdx="1" presStyleCnt="3"/>
      <dgm:spPr>
        <a:blipFill rotWithShape="0">
          <a:blip xmlns:r="http://schemas.openxmlformats.org/officeDocument/2006/relationships" r:embed="rId1"/>
          <a:stretch>
            <a:fillRect l="-5000" r="-5000"/>
          </a:stretch>
        </a:blipFill>
      </dgm:spPr>
    </dgm:pt>
    <dgm:pt modelId="{1E20FE69-4502-44C8-8526-9478DC299D7E}" type="pres">
      <dgm:prSet presAssocID="{A5BC57D5-410B-4286-963D-6A8FE8057294}" presName="text3" presStyleLbl="fgAcc3" presStyleIdx="1" presStyleCnt="3">
        <dgm:presLayoutVars>
          <dgm:chPref val="3"/>
        </dgm:presLayoutVars>
      </dgm:prSet>
      <dgm:spPr/>
    </dgm:pt>
    <dgm:pt modelId="{134DFA0C-E0AB-4BB2-8AB2-37E571B410D7}" type="pres">
      <dgm:prSet presAssocID="{A5BC57D5-410B-4286-963D-6A8FE8057294}" presName="hierChild4" presStyleCnt="0"/>
      <dgm:spPr/>
    </dgm:pt>
    <dgm:pt modelId="{150C9232-7258-4FBA-9B93-35789587BD43}" type="pres">
      <dgm:prSet presAssocID="{4E0102D7-E272-4125-9998-0E6D541A9331}" presName="Name10" presStyleLbl="parChTrans1D2" presStyleIdx="1" presStyleCnt="2"/>
      <dgm:spPr/>
    </dgm:pt>
    <dgm:pt modelId="{37538F56-FE89-48D0-A66C-6AA4587417CC}" type="pres">
      <dgm:prSet presAssocID="{6F04B05C-0B50-440A-9066-45B604294253}" presName="hierRoot2" presStyleCnt="0"/>
      <dgm:spPr/>
    </dgm:pt>
    <dgm:pt modelId="{9DD71CBE-E27D-47ED-BFA3-5DE58E1C4294}" type="pres">
      <dgm:prSet presAssocID="{6F04B05C-0B50-440A-9066-45B604294253}" presName="composite2" presStyleCnt="0"/>
      <dgm:spPr/>
    </dgm:pt>
    <dgm:pt modelId="{612751E0-B276-48B7-AE3F-F1B9453DC501}" type="pres">
      <dgm:prSet presAssocID="{6F04B05C-0B50-440A-9066-45B604294253}" presName="background2" presStyleLbl="node2" presStyleIdx="1" presStyleCnt="2"/>
      <dgm:spPr>
        <a:blipFill rotWithShape="0">
          <a:blip xmlns:r="http://schemas.openxmlformats.org/officeDocument/2006/relationships" r:embed="rId1"/>
          <a:stretch>
            <a:fillRect l="-5000" r="-5000"/>
          </a:stretch>
        </a:blipFill>
      </dgm:spPr>
    </dgm:pt>
    <dgm:pt modelId="{0CD40C5C-68D1-4957-84B0-142EA26D51E2}" type="pres">
      <dgm:prSet presAssocID="{6F04B05C-0B50-440A-9066-45B604294253}" presName="text2" presStyleLbl="fgAcc2" presStyleIdx="1" presStyleCnt="2">
        <dgm:presLayoutVars>
          <dgm:chPref val="3"/>
        </dgm:presLayoutVars>
      </dgm:prSet>
      <dgm:spPr/>
    </dgm:pt>
    <dgm:pt modelId="{52DC62AC-EC0C-4B01-8F51-DF60C68C2F1D}" type="pres">
      <dgm:prSet presAssocID="{6F04B05C-0B50-440A-9066-45B604294253}" presName="hierChild3" presStyleCnt="0"/>
      <dgm:spPr/>
    </dgm:pt>
    <dgm:pt modelId="{BD3855CC-78AA-4601-BE2A-AA66E9A47479}" type="pres">
      <dgm:prSet presAssocID="{565D6D93-C287-4D1D-B974-0E31F2513C74}" presName="Name17" presStyleLbl="parChTrans1D3" presStyleIdx="2" presStyleCnt="3"/>
      <dgm:spPr/>
    </dgm:pt>
    <dgm:pt modelId="{9B67FEA2-B0CD-48E9-AAED-82AE249B08F3}" type="pres">
      <dgm:prSet presAssocID="{B5B02534-B419-4FDA-B685-83F65ACFAAA6}" presName="hierRoot3" presStyleCnt="0"/>
      <dgm:spPr/>
    </dgm:pt>
    <dgm:pt modelId="{7CF12735-7BF0-49B1-8E91-C331D9D94AE4}" type="pres">
      <dgm:prSet presAssocID="{B5B02534-B419-4FDA-B685-83F65ACFAAA6}" presName="composite3" presStyleCnt="0"/>
      <dgm:spPr/>
    </dgm:pt>
    <dgm:pt modelId="{40B4E9BD-BC77-4172-818D-419014484809}" type="pres">
      <dgm:prSet presAssocID="{B5B02534-B419-4FDA-B685-83F65ACFAAA6}" presName="background3" presStyleLbl="node3" presStyleIdx="2" presStyleCnt="3"/>
      <dgm:spPr>
        <a:blipFill rotWithShape="0">
          <a:blip xmlns:r="http://schemas.openxmlformats.org/officeDocument/2006/relationships" r:embed="rId1"/>
          <a:stretch>
            <a:fillRect l="-5000" r="-5000"/>
          </a:stretch>
        </a:blipFill>
      </dgm:spPr>
    </dgm:pt>
    <dgm:pt modelId="{B0F3DD46-3CAB-4441-8058-18E450B6BD08}" type="pres">
      <dgm:prSet presAssocID="{B5B02534-B419-4FDA-B685-83F65ACFAAA6}" presName="text3" presStyleLbl="fgAcc3" presStyleIdx="2" presStyleCnt="3">
        <dgm:presLayoutVars>
          <dgm:chPref val="3"/>
        </dgm:presLayoutVars>
      </dgm:prSet>
      <dgm:spPr/>
    </dgm:pt>
    <dgm:pt modelId="{061139C2-F261-4877-974A-D33CEB89F39D}" type="pres">
      <dgm:prSet presAssocID="{B5B02534-B419-4FDA-B685-83F65ACFAAA6}" presName="hierChild4" presStyleCnt="0"/>
      <dgm:spPr/>
    </dgm:pt>
  </dgm:ptLst>
  <dgm:cxnLst>
    <dgm:cxn modelId="{DF006105-814D-4BF3-86BF-73EBB7BC0412}" type="presOf" srcId="{565D6D93-C287-4D1D-B974-0E31F2513C74}" destId="{BD3855CC-78AA-4601-BE2A-AA66E9A47479}" srcOrd="0" destOrd="0" presId="urn:microsoft.com/office/officeart/2005/8/layout/hierarchy1"/>
    <dgm:cxn modelId="{89C9C60A-B8F2-4C0B-A46B-5D77CCFE8C35}" type="presOf" srcId="{A5BC57D5-410B-4286-963D-6A8FE8057294}" destId="{1E20FE69-4502-44C8-8526-9478DC299D7E}" srcOrd="0" destOrd="0" presId="urn:microsoft.com/office/officeart/2005/8/layout/hierarchy1"/>
    <dgm:cxn modelId="{AD569718-5C4C-4DE8-BA1B-FA88EE3E5BF6}" srcId="{F75AA7DA-012A-45EF-9BB4-04F1E1631C0E}" destId="{A5BC57D5-410B-4286-963D-6A8FE8057294}" srcOrd="1" destOrd="0" parTransId="{B775C9CA-6A0A-4D02-B596-1EE716A728FC}" sibTransId="{01E3C0E0-34F5-4674-BE10-7F5BA11F362B}"/>
    <dgm:cxn modelId="{C1F1972A-0B9E-434B-BEB8-FDE79EF762D3}" type="presOf" srcId="{F41A26D3-C994-420D-A846-349E295E216C}" destId="{BA823E0E-51E1-411B-9E23-5FB29190C170}" srcOrd="0" destOrd="0" presId="urn:microsoft.com/office/officeart/2005/8/layout/hierarchy1"/>
    <dgm:cxn modelId="{8407D133-69DE-4AA1-A8B4-4F9B4024A8EA}" type="presOf" srcId="{4E0102D7-E272-4125-9998-0E6D541A9331}" destId="{150C9232-7258-4FBA-9B93-35789587BD43}" srcOrd="0" destOrd="0" presId="urn:microsoft.com/office/officeart/2005/8/layout/hierarchy1"/>
    <dgm:cxn modelId="{B2898D3B-711F-4E3B-8ECE-281F300DAF14}" type="presOf" srcId="{B775C9CA-6A0A-4D02-B596-1EE716A728FC}" destId="{11571639-835B-47B0-AFB3-18C50D04E864}" srcOrd="0" destOrd="0" presId="urn:microsoft.com/office/officeart/2005/8/layout/hierarchy1"/>
    <dgm:cxn modelId="{0E0B4944-C2F4-464D-ACF1-059D173F0641}" srcId="{F41A26D3-C994-420D-A846-349E295E216C}" destId="{F75AA7DA-012A-45EF-9BB4-04F1E1631C0E}" srcOrd="0" destOrd="0" parTransId="{9454D929-2F92-4314-9D5C-4DC3C18A5712}" sibTransId="{BB25D8FC-ECEC-40CB-A206-885853172471}"/>
    <dgm:cxn modelId="{95664F6C-F95F-4DD0-A105-1986E232C3E8}" srcId="{F41A26D3-C994-420D-A846-349E295E216C}" destId="{6F04B05C-0B50-440A-9066-45B604294253}" srcOrd="1" destOrd="0" parTransId="{4E0102D7-E272-4125-9998-0E6D541A9331}" sibTransId="{BE9CAAC5-65B5-4446-A3D2-F6244C7F5CF3}"/>
    <dgm:cxn modelId="{E7295453-E98B-4595-9100-15B065DCA9BF}" srcId="{6F04B05C-0B50-440A-9066-45B604294253}" destId="{B5B02534-B419-4FDA-B685-83F65ACFAAA6}" srcOrd="0" destOrd="0" parTransId="{565D6D93-C287-4D1D-B974-0E31F2513C74}" sibTransId="{C1A1F97F-7F5C-4C4E-B633-6DD7D0017DFA}"/>
    <dgm:cxn modelId="{F1F5FC56-FAED-40E7-8142-D5F476BFBABB}" type="presOf" srcId="{9B6F4DBD-8430-4328-BF23-8F04C2618123}" destId="{45234440-FBF9-4C33-967E-AFF0B2003478}" srcOrd="0" destOrd="0" presId="urn:microsoft.com/office/officeart/2005/8/layout/hierarchy1"/>
    <dgm:cxn modelId="{5091437A-3D51-442A-9AFF-5E247DE859AA}" type="presOf" srcId="{6F04B05C-0B50-440A-9066-45B604294253}" destId="{0CD40C5C-68D1-4957-84B0-142EA26D51E2}" srcOrd="0" destOrd="0" presId="urn:microsoft.com/office/officeart/2005/8/layout/hierarchy1"/>
    <dgm:cxn modelId="{78F60697-46AC-48A7-B158-CAE6AB6C8362}" srcId="{2E7AC068-5663-4669-B565-1BF9308A5AB0}" destId="{F41A26D3-C994-420D-A846-349E295E216C}" srcOrd="0" destOrd="0" parTransId="{98B41BAD-81C2-4320-B72D-321129427CDA}" sibTransId="{4D075D3A-8B38-4A7E-A878-608AAFF3CAB4}"/>
    <dgm:cxn modelId="{8AC293AB-D330-436E-BD3A-FD7B328F5920}" type="presOf" srcId="{2E7AC068-5663-4669-B565-1BF9308A5AB0}" destId="{B28E60D0-9568-4589-8081-08FBEC17099C}" srcOrd="0" destOrd="0" presId="urn:microsoft.com/office/officeart/2005/8/layout/hierarchy1"/>
    <dgm:cxn modelId="{4B70E9CF-8B48-4856-9AFE-1BF5D26C59D7}" srcId="{F75AA7DA-012A-45EF-9BB4-04F1E1631C0E}" destId="{B56B6385-CADF-468A-B7A4-858178011D42}" srcOrd="0" destOrd="0" parTransId="{9B6F4DBD-8430-4328-BF23-8F04C2618123}" sibTransId="{63C5F5B5-B55F-48B0-A083-04D656584A5D}"/>
    <dgm:cxn modelId="{4273BED3-BC24-474F-BE6E-F49B999EFDB4}" type="presOf" srcId="{F75AA7DA-012A-45EF-9BB4-04F1E1631C0E}" destId="{3EDE8F7B-A0D9-417A-B94A-6F2DCC31E52D}" srcOrd="0" destOrd="0" presId="urn:microsoft.com/office/officeart/2005/8/layout/hierarchy1"/>
    <dgm:cxn modelId="{79D95EDF-3B72-4A0B-B5D2-2BB45FEC8C4E}" type="presOf" srcId="{B5B02534-B419-4FDA-B685-83F65ACFAAA6}" destId="{B0F3DD46-3CAB-4441-8058-18E450B6BD08}" srcOrd="0" destOrd="0" presId="urn:microsoft.com/office/officeart/2005/8/layout/hierarchy1"/>
    <dgm:cxn modelId="{903FFEF3-A364-4BCE-8F02-EFCBEBF473B7}" type="presOf" srcId="{B56B6385-CADF-468A-B7A4-858178011D42}" destId="{94F1D5FC-45EA-45A8-B784-4F00676D5722}" srcOrd="0" destOrd="0" presId="urn:microsoft.com/office/officeart/2005/8/layout/hierarchy1"/>
    <dgm:cxn modelId="{A0188BFD-0F49-44C8-A27D-A08CD39E0BBF}" type="presOf" srcId="{9454D929-2F92-4314-9D5C-4DC3C18A5712}" destId="{F21F74D4-CBF3-4A73-B735-22ADA00B6721}" srcOrd="0" destOrd="0" presId="urn:microsoft.com/office/officeart/2005/8/layout/hierarchy1"/>
    <dgm:cxn modelId="{42C7384A-A74E-440D-97A7-6A3F7EF6DBBC}" type="presParOf" srcId="{B28E60D0-9568-4589-8081-08FBEC17099C}" destId="{D0922358-57B9-4922-AA35-E565BA001A09}" srcOrd="0" destOrd="0" presId="urn:microsoft.com/office/officeart/2005/8/layout/hierarchy1"/>
    <dgm:cxn modelId="{B9F0CA53-126A-49CE-8C0A-563835A00C85}" type="presParOf" srcId="{D0922358-57B9-4922-AA35-E565BA001A09}" destId="{A36C0250-FE02-42B0-9A4D-A8439B709B7A}" srcOrd="0" destOrd="0" presId="urn:microsoft.com/office/officeart/2005/8/layout/hierarchy1"/>
    <dgm:cxn modelId="{133C7EC0-202D-43DC-BD80-BE8F48B271E7}" type="presParOf" srcId="{A36C0250-FE02-42B0-9A4D-A8439B709B7A}" destId="{2C7B3C32-8055-46AD-9F75-B5D5DED5C12E}" srcOrd="0" destOrd="0" presId="urn:microsoft.com/office/officeart/2005/8/layout/hierarchy1"/>
    <dgm:cxn modelId="{105CFC20-B845-4404-B573-624512D341F3}" type="presParOf" srcId="{A36C0250-FE02-42B0-9A4D-A8439B709B7A}" destId="{BA823E0E-51E1-411B-9E23-5FB29190C170}" srcOrd="1" destOrd="0" presId="urn:microsoft.com/office/officeart/2005/8/layout/hierarchy1"/>
    <dgm:cxn modelId="{6C590B19-DDE4-438F-A3B5-2D0D29DFC4BB}" type="presParOf" srcId="{D0922358-57B9-4922-AA35-E565BA001A09}" destId="{EF08FEEF-1FDB-4150-B871-A76882CF0035}" srcOrd="1" destOrd="0" presId="urn:microsoft.com/office/officeart/2005/8/layout/hierarchy1"/>
    <dgm:cxn modelId="{3C2EF057-6E82-4F8C-A910-E33D466C6666}" type="presParOf" srcId="{EF08FEEF-1FDB-4150-B871-A76882CF0035}" destId="{F21F74D4-CBF3-4A73-B735-22ADA00B6721}" srcOrd="0" destOrd="0" presId="urn:microsoft.com/office/officeart/2005/8/layout/hierarchy1"/>
    <dgm:cxn modelId="{2E2A680A-BF3E-42B3-88FE-7DF2280680B1}" type="presParOf" srcId="{EF08FEEF-1FDB-4150-B871-A76882CF0035}" destId="{6C4F1D7F-C897-4943-ABA0-4CC4D97E7C55}" srcOrd="1" destOrd="0" presId="urn:microsoft.com/office/officeart/2005/8/layout/hierarchy1"/>
    <dgm:cxn modelId="{F0316209-0229-4607-B080-D60A0FD21C92}" type="presParOf" srcId="{6C4F1D7F-C897-4943-ABA0-4CC4D97E7C55}" destId="{B3F55813-92EB-4C41-8894-BAF35DAAC809}" srcOrd="0" destOrd="0" presId="urn:microsoft.com/office/officeart/2005/8/layout/hierarchy1"/>
    <dgm:cxn modelId="{2B4035F1-C2F2-430D-9B40-5533029A690F}" type="presParOf" srcId="{B3F55813-92EB-4C41-8894-BAF35DAAC809}" destId="{16651005-1D47-49E7-9D21-8B47B269AE16}" srcOrd="0" destOrd="0" presId="urn:microsoft.com/office/officeart/2005/8/layout/hierarchy1"/>
    <dgm:cxn modelId="{E66E29FC-9EA0-4FA0-90DE-9F6519A8B8A1}" type="presParOf" srcId="{B3F55813-92EB-4C41-8894-BAF35DAAC809}" destId="{3EDE8F7B-A0D9-417A-B94A-6F2DCC31E52D}" srcOrd="1" destOrd="0" presId="urn:microsoft.com/office/officeart/2005/8/layout/hierarchy1"/>
    <dgm:cxn modelId="{F26BF8F3-78FE-4B26-8A91-661015A5F203}" type="presParOf" srcId="{6C4F1D7F-C897-4943-ABA0-4CC4D97E7C55}" destId="{10DCD995-BC64-44D3-9D31-6A4057747576}" srcOrd="1" destOrd="0" presId="urn:microsoft.com/office/officeart/2005/8/layout/hierarchy1"/>
    <dgm:cxn modelId="{C92663C5-53A1-4E5D-BC63-795AC3A41466}" type="presParOf" srcId="{10DCD995-BC64-44D3-9D31-6A4057747576}" destId="{45234440-FBF9-4C33-967E-AFF0B2003478}" srcOrd="0" destOrd="0" presId="urn:microsoft.com/office/officeart/2005/8/layout/hierarchy1"/>
    <dgm:cxn modelId="{13240084-A983-4470-ADED-8031E1650589}" type="presParOf" srcId="{10DCD995-BC64-44D3-9D31-6A4057747576}" destId="{11291108-B2A1-4033-AF7D-409CE2AD991A}" srcOrd="1" destOrd="0" presId="urn:microsoft.com/office/officeart/2005/8/layout/hierarchy1"/>
    <dgm:cxn modelId="{CC7E180E-C460-4D58-AB4E-CDC2DB528206}" type="presParOf" srcId="{11291108-B2A1-4033-AF7D-409CE2AD991A}" destId="{DBC31F92-F536-4CDB-A73D-179950D3D8A4}" srcOrd="0" destOrd="0" presId="urn:microsoft.com/office/officeart/2005/8/layout/hierarchy1"/>
    <dgm:cxn modelId="{D40B62EF-3690-4B6D-B00F-C8DC5EFED102}" type="presParOf" srcId="{DBC31F92-F536-4CDB-A73D-179950D3D8A4}" destId="{737D16F5-CFDE-43E0-8321-989E73B33473}" srcOrd="0" destOrd="0" presId="urn:microsoft.com/office/officeart/2005/8/layout/hierarchy1"/>
    <dgm:cxn modelId="{62E0631C-4230-4345-AFED-58682EEC19FB}" type="presParOf" srcId="{DBC31F92-F536-4CDB-A73D-179950D3D8A4}" destId="{94F1D5FC-45EA-45A8-B784-4F00676D5722}" srcOrd="1" destOrd="0" presId="urn:microsoft.com/office/officeart/2005/8/layout/hierarchy1"/>
    <dgm:cxn modelId="{ED964A0A-3571-47F9-BAAB-5807A5BCAD19}" type="presParOf" srcId="{11291108-B2A1-4033-AF7D-409CE2AD991A}" destId="{56C387AC-4AFF-4B95-938D-725C25EE2D2D}" srcOrd="1" destOrd="0" presId="urn:microsoft.com/office/officeart/2005/8/layout/hierarchy1"/>
    <dgm:cxn modelId="{FC8F2DF0-658A-4A49-93C2-A8F463DF8E28}" type="presParOf" srcId="{10DCD995-BC64-44D3-9D31-6A4057747576}" destId="{11571639-835B-47B0-AFB3-18C50D04E864}" srcOrd="2" destOrd="0" presId="urn:microsoft.com/office/officeart/2005/8/layout/hierarchy1"/>
    <dgm:cxn modelId="{2FB05E62-407D-4ABD-9365-7987FCA3472F}" type="presParOf" srcId="{10DCD995-BC64-44D3-9D31-6A4057747576}" destId="{23E9129F-994E-4E05-BF66-0123B68090B6}" srcOrd="3" destOrd="0" presId="urn:microsoft.com/office/officeart/2005/8/layout/hierarchy1"/>
    <dgm:cxn modelId="{A5EAB4E7-CE9E-498E-96AB-BE4C8F01623B}" type="presParOf" srcId="{23E9129F-994E-4E05-BF66-0123B68090B6}" destId="{8BF342AB-61AA-4177-8FD6-EFDE9C47D1A5}" srcOrd="0" destOrd="0" presId="urn:microsoft.com/office/officeart/2005/8/layout/hierarchy1"/>
    <dgm:cxn modelId="{29C5FEBD-73E0-451C-85A8-3EC9638A7514}" type="presParOf" srcId="{8BF342AB-61AA-4177-8FD6-EFDE9C47D1A5}" destId="{454A1432-3D16-487B-8766-94D46E5DCF4F}" srcOrd="0" destOrd="0" presId="urn:microsoft.com/office/officeart/2005/8/layout/hierarchy1"/>
    <dgm:cxn modelId="{B54578AC-550D-4E35-957F-F619F6D0CA13}" type="presParOf" srcId="{8BF342AB-61AA-4177-8FD6-EFDE9C47D1A5}" destId="{1E20FE69-4502-44C8-8526-9478DC299D7E}" srcOrd="1" destOrd="0" presId="urn:microsoft.com/office/officeart/2005/8/layout/hierarchy1"/>
    <dgm:cxn modelId="{040B3E89-360C-406C-A066-6B20E87FDE45}" type="presParOf" srcId="{23E9129F-994E-4E05-BF66-0123B68090B6}" destId="{134DFA0C-E0AB-4BB2-8AB2-37E571B410D7}" srcOrd="1" destOrd="0" presId="urn:microsoft.com/office/officeart/2005/8/layout/hierarchy1"/>
    <dgm:cxn modelId="{BAF1E758-1B5D-4FED-A3BB-077BE3AE41BF}" type="presParOf" srcId="{EF08FEEF-1FDB-4150-B871-A76882CF0035}" destId="{150C9232-7258-4FBA-9B93-35789587BD43}" srcOrd="2" destOrd="0" presId="urn:microsoft.com/office/officeart/2005/8/layout/hierarchy1"/>
    <dgm:cxn modelId="{82FF6858-62DA-4F46-B43E-210BDA1D9E33}" type="presParOf" srcId="{EF08FEEF-1FDB-4150-B871-A76882CF0035}" destId="{37538F56-FE89-48D0-A66C-6AA4587417CC}" srcOrd="3" destOrd="0" presId="urn:microsoft.com/office/officeart/2005/8/layout/hierarchy1"/>
    <dgm:cxn modelId="{29A09EDF-77BC-4DD9-80F2-F72321D9E4B1}" type="presParOf" srcId="{37538F56-FE89-48D0-A66C-6AA4587417CC}" destId="{9DD71CBE-E27D-47ED-BFA3-5DE58E1C4294}" srcOrd="0" destOrd="0" presId="urn:microsoft.com/office/officeart/2005/8/layout/hierarchy1"/>
    <dgm:cxn modelId="{D617F0E5-4B3E-4839-B3AD-B95DE1FDF34D}" type="presParOf" srcId="{9DD71CBE-E27D-47ED-BFA3-5DE58E1C4294}" destId="{612751E0-B276-48B7-AE3F-F1B9453DC501}" srcOrd="0" destOrd="0" presId="urn:microsoft.com/office/officeart/2005/8/layout/hierarchy1"/>
    <dgm:cxn modelId="{22797FF2-5A95-4842-8BE9-EAE8CD53133A}" type="presParOf" srcId="{9DD71CBE-E27D-47ED-BFA3-5DE58E1C4294}" destId="{0CD40C5C-68D1-4957-84B0-142EA26D51E2}" srcOrd="1" destOrd="0" presId="urn:microsoft.com/office/officeart/2005/8/layout/hierarchy1"/>
    <dgm:cxn modelId="{91C8FE4A-9363-49E4-8408-CDC08A66E18D}" type="presParOf" srcId="{37538F56-FE89-48D0-A66C-6AA4587417CC}" destId="{52DC62AC-EC0C-4B01-8F51-DF60C68C2F1D}" srcOrd="1" destOrd="0" presId="urn:microsoft.com/office/officeart/2005/8/layout/hierarchy1"/>
    <dgm:cxn modelId="{53C0E4EC-B839-402B-A997-5A4DD040F588}" type="presParOf" srcId="{52DC62AC-EC0C-4B01-8F51-DF60C68C2F1D}" destId="{BD3855CC-78AA-4601-BE2A-AA66E9A47479}" srcOrd="0" destOrd="0" presId="urn:microsoft.com/office/officeart/2005/8/layout/hierarchy1"/>
    <dgm:cxn modelId="{65EFB234-1698-48DB-AF00-CDB784670E3D}" type="presParOf" srcId="{52DC62AC-EC0C-4B01-8F51-DF60C68C2F1D}" destId="{9B67FEA2-B0CD-48E9-AAED-82AE249B08F3}" srcOrd="1" destOrd="0" presId="urn:microsoft.com/office/officeart/2005/8/layout/hierarchy1"/>
    <dgm:cxn modelId="{56F6EE70-7BF5-49F9-BFFB-581472E34FD9}" type="presParOf" srcId="{9B67FEA2-B0CD-48E9-AAED-82AE249B08F3}" destId="{7CF12735-7BF0-49B1-8E91-C331D9D94AE4}" srcOrd="0" destOrd="0" presId="urn:microsoft.com/office/officeart/2005/8/layout/hierarchy1"/>
    <dgm:cxn modelId="{EBE15CC7-928A-43EA-B545-3FEA5AC1E02D}" type="presParOf" srcId="{7CF12735-7BF0-49B1-8E91-C331D9D94AE4}" destId="{40B4E9BD-BC77-4172-818D-419014484809}" srcOrd="0" destOrd="0" presId="urn:microsoft.com/office/officeart/2005/8/layout/hierarchy1"/>
    <dgm:cxn modelId="{9ED06540-72A0-4C9B-B81D-E17260FAA89A}" type="presParOf" srcId="{7CF12735-7BF0-49B1-8E91-C331D9D94AE4}" destId="{B0F3DD46-3CAB-4441-8058-18E450B6BD08}" srcOrd="1" destOrd="0" presId="urn:microsoft.com/office/officeart/2005/8/layout/hierarchy1"/>
    <dgm:cxn modelId="{56B9FE2F-4C68-4FD1-ACEB-9153F8338A48}" type="presParOf" srcId="{9B67FEA2-B0CD-48E9-AAED-82AE249B08F3}" destId="{061139C2-F261-4877-974A-D33CEB89F39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42C3D3-4DBA-4459-A507-E35A1E7C08C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CD80545A-5491-4FD3-B4AF-EB54D5DF9D4B}">
      <dgm:prSet phldrT="[Text]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sk-SK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DRUHY KONTROL</a:t>
          </a:r>
        </a:p>
      </dgm:t>
    </dgm:pt>
    <dgm:pt modelId="{30677754-A9A1-46D9-8922-3BF7E4CD1157}" type="parTrans" cxnId="{56E567F9-C3BE-4EA5-B884-3662761D491E}">
      <dgm:prSet/>
      <dgm:spPr/>
      <dgm:t>
        <a:bodyPr/>
        <a:lstStyle/>
        <a:p>
          <a:endParaRPr lang="sk-SK"/>
        </a:p>
      </dgm:t>
    </dgm:pt>
    <dgm:pt modelId="{DD5BDD0A-EB4C-4DA8-BEBC-914C66DB578A}" type="sibTrans" cxnId="{56E567F9-C3BE-4EA5-B884-3662761D491E}">
      <dgm:prSet/>
      <dgm:spPr/>
      <dgm:t>
        <a:bodyPr/>
        <a:lstStyle/>
        <a:p>
          <a:endParaRPr lang="sk-SK"/>
        </a:p>
      </dgm:t>
    </dgm:pt>
    <dgm:pt modelId="{096C3462-9AB7-4DAF-A266-3DB13B25216E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pl-PL" sz="2000" b="1" dirty="0">
              <a:solidFill>
                <a:srgbClr val="FF0000"/>
              </a:solidFill>
            </a:rPr>
            <a:t>FYZICKÁ INŠPEKCIA NA MIESTE</a:t>
          </a:r>
        </a:p>
        <a:p>
          <a:r>
            <a:rPr lang="pl-PL" sz="1200" b="1" dirty="0">
              <a:solidFill>
                <a:schemeClr val="bg1"/>
              </a:solidFill>
            </a:rPr>
            <a:t>(ročná kontrola)</a:t>
          </a:r>
          <a:endParaRPr lang="sk-SK" sz="1200" dirty="0">
            <a:solidFill>
              <a:schemeClr val="bg1"/>
            </a:solidFill>
          </a:endParaRPr>
        </a:p>
      </dgm:t>
    </dgm:pt>
    <dgm:pt modelId="{6BF32BE5-EF93-4C7B-AC6C-A9B1871552EF}" type="parTrans" cxnId="{2E1ABC0D-4A81-45C3-A918-3C5B4B83D450}">
      <dgm:prSet/>
      <dgm:spPr/>
      <dgm:t>
        <a:bodyPr/>
        <a:lstStyle/>
        <a:p>
          <a:endParaRPr lang="sk-SK"/>
        </a:p>
      </dgm:t>
    </dgm:pt>
    <dgm:pt modelId="{A55D0D28-0BA7-4DA1-8DB7-E6DB2A57C14E}" type="sibTrans" cxnId="{2E1ABC0D-4A81-45C3-A918-3C5B4B83D450}">
      <dgm:prSet/>
      <dgm:spPr/>
      <dgm:t>
        <a:bodyPr/>
        <a:lstStyle/>
        <a:p>
          <a:endParaRPr lang="sk-SK"/>
        </a:p>
      </dgm:t>
    </dgm:pt>
    <dgm:pt modelId="{E30B802B-E9F7-4292-AB03-97D3D5D42FCB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sk-SK" sz="2000" b="1" dirty="0">
              <a:solidFill>
                <a:srgbClr val="FF0000"/>
              </a:solidFill>
            </a:rPr>
            <a:t>NÁSLEDNÁ KONTROLA</a:t>
          </a:r>
          <a:endParaRPr lang="sk-SK" sz="2000" dirty="0"/>
        </a:p>
      </dgm:t>
    </dgm:pt>
    <dgm:pt modelId="{4DB0D6DD-180F-4A1E-92AA-241BBF91C31A}" type="parTrans" cxnId="{CB8FE57C-9B17-4B27-B47A-3C41E51BC20B}">
      <dgm:prSet/>
      <dgm:spPr/>
      <dgm:t>
        <a:bodyPr/>
        <a:lstStyle/>
        <a:p>
          <a:endParaRPr lang="sk-SK"/>
        </a:p>
      </dgm:t>
    </dgm:pt>
    <dgm:pt modelId="{7B0E0137-1312-4D82-9818-73A362C1D242}" type="sibTrans" cxnId="{CB8FE57C-9B17-4B27-B47A-3C41E51BC20B}">
      <dgm:prSet/>
      <dgm:spPr/>
      <dgm:t>
        <a:bodyPr/>
        <a:lstStyle/>
        <a:p>
          <a:endParaRPr lang="sk-SK"/>
        </a:p>
      </dgm:t>
    </dgm:pt>
    <dgm:pt modelId="{F5D46D29-769B-42B4-91D2-80FE01B75C39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sk-SK" sz="2000" b="1" dirty="0">
              <a:solidFill>
                <a:srgbClr val="FF0000"/>
              </a:solidFill>
            </a:rPr>
            <a:t>DODATOČNÁ KONTROLA</a:t>
          </a:r>
          <a:endParaRPr lang="sk-SK" sz="2000" dirty="0"/>
        </a:p>
      </dgm:t>
    </dgm:pt>
    <dgm:pt modelId="{FD23E20F-C1C2-4AAC-B75A-F4584C894187}" type="parTrans" cxnId="{A6937B58-6E93-4345-8834-9B8EA1B95CA3}">
      <dgm:prSet/>
      <dgm:spPr/>
      <dgm:t>
        <a:bodyPr/>
        <a:lstStyle/>
        <a:p>
          <a:endParaRPr lang="sk-SK"/>
        </a:p>
      </dgm:t>
    </dgm:pt>
    <dgm:pt modelId="{2427CF4D-9C8D-4C3D-9CF9-23B05079E13B}" type="sibTrans" cxnId="{A6937B58-6E93-4345-8834-9B8EA1B95CA3}">
      <dgm:prSet/>
      <dgm:spPr/>
      <dgm:t>
        <a:bodyPr/>
        <a:lstStyle/>
        <a:p>
          <a:endParaRPr lang="sk-SK"/>
        </a:p>
      </dgm:t>
    </dgm:pt>
    <dgm:pt modelId="{45EF0D77-36C7-4D3E-8989-C48BFC37CA99}">
      <dgm:prSet phldrT="[Text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sk-SK" sz="2000" b="1" dirty="0">
              <a:solidFill>
                <a:srgbClr val="FF0000"/>
              </a:solidFill>
            </a:rPr>
            <a:t>CIELENÁ KONTROLA </a:t>
          </a:r>
          <a:endParaRPr lang="sk-SK" sz="2000" dirty="0"/>
        </a:p>
      </dgm:t>
    </dgm:pt>
    <dgm:pt modelId="{7C6FEE25-2939-40F6-8FD6-DD9F30387C78}" type="parTrans" cxnId="{292DE50E-02E4-4C43-93B5-4397F112F93D}">
      <dgm:prSet/>
      <dgm:spPr/>
      <dgm:t>
        <a:bodyPr/>
        <a:lstStyle/>
        <a:p>
          <a:endParaRPr lang="sk-SK"/>
        </a:p>
      </dgm:t>
    </dgm:pt>
    <dgm:pt modelId="{987FEF6E-39C8-4B6C-A222-3FC7F637A547}" type="sibTrans" cxnId="{292DE50E-02E4-4C43-93B5-4397F112F93D}">
      <dgm:prSet/>
      <dgm:spPr/>
      <dgm:t>
        <a:bodyPr/>
        <a:lstStyle/>
        <a:p>
          <a:endParaRPr lang="sk-SK"/>
        </a:p>
      </dgm:t>
    </dgm:pt>
    <dgm:pt modelId="{B506DAB1-5B7A-43C3-B33D-EE13D87D649B}" type="pres">
      <dgm:prSet presAssocID="{0842C3D3-4DBA-4459-A507-E35A1E7C08C3}" presName="composite" presStyleCnt="0">
        <dgm:presLayoutVars>
          <dgm:chMax val="1"/>
          <dgm:dir/>
          <dgm:resizeHandles val="exact"/>
        </dgm:presLayoutVars>
      </dgm:prSet>
      <dgm:spPr/>
    </dgm:pt>
    <dgm:pt modelId="{EF2A759B-D647-48B4-8AFC-19955FA74A9B}" type="pres">
      <dgm:prSet presAssocID="{0842C3D3-4DBA-4459-A507-E35A1E7C08C3}" presName="radial" presStyleCnt="0">
        <dgm:presLayoutVars>
          <dgm:animLvl val="ctr"/>
        </dgm:presLayoutVars>
      </dgm:prSet>
      <dgm:spPr/>
    </dgm:pt>
    <dgm:pt modelId="{F75A6D86-C9E2-4B5B-9A72-3182227658E6}" type="pres">
      <dgm:prSet presAssocID="{CD80545A-5491-4FD3-B4AF-EB54D5DF9D4B}" presName="centerShape" presStyleLbl="vennNode1" presStyleIdx="0" presStyleCnt="5"/>
      <dgm:spPr/>
    </dgm:pt>
    <dgm:pt modelId="{E78B141E-324D-4874-8878-0217F341D0CC}" type="pres">
      <dgm:prSet presAssocID="{096C3462-9AB7-4DAF-A266-3DB13B25216E}" presName="node" presStyleLbl="vennNode1" presStyleIdx="1" presStyleCnt="5" custScaleX="177160" custScaleY="139138">
        <dgm:presLayoutVars>
          <dgm:bulletEnabled val="1"/>
        </dgm:presLayoutVars>
      </dgm:prSet>
      <dgm:spPr/>
    </dgm:pt>
    <dgm:pt modelId="{90F6B041-AFA5-4C97-8431-E724CF5864B6}" type="pres">
      <dgm:prSet presAssocID="{E30B802B-E9F7-4292-AB03-97D3D5D42FCB}" presName="node" presStyleLbl="vennNode1" presStyleIdx="2" presStyleCnt="5" custScaleX="189006" custScaleY="136798" custRadScaleRad="128217" custRadScaleInc="-1024">
        <dgm:presLayoutVars>
          <dgm:bulletEnabled val="1"/>
        </dgm:presLayoutVars>
      </dgm:prSet>
      <dgm:spPr/>
    </dgm:pt>
    <dgm:pt modelId="{F328769B-09F6-41ED-B849-F9E5CE3DF47C}" type="pres">
      <dgm:prSet presAssocID="{F5D46D29-769B-42B4-91D2-80FE01B75C39}" presName="node" presStyleLbl="vennNode1" presStyleIdx="3" presStyleCnt="5" custScaleX="207836" custScaleY="134313">
        <dgm:presLayoutVars>
          <dgm:bulletEnabled val="1"/>
        </dgm:presLayoutVars>
      </dgm:prSet>
      <dgm:spPr/>
    </dgm:pt>
    <dgm:pt modelId="{D2B2B628-687C-495D-B6EA-66F23F3FB63A}" type="pres">
      <dgm:prSet presAssocID="{45EF0D77-36C7-4D3E-8989-C48BFC37CA99}" presName="node" presStyleLbl="vennNode1" presStyleIdx="4" presStyleCnt="5" custScaleX="185432" custScaleY="148712" custRadScaleRad="128934" custRadScaleInc="1698">
        <dgm:presLayoutVars>
          <dgm:bulletEnabled val="1"/>
        </dgm:presLayoutVars>
      </dgm:prSet>
      <dgm:spPr/>
    </dgm:pt>
  </dgm:ptLst>
  <dgm:cxnLst>
    <dgm:cxn modelId="{A46AB201-497D-4540-9A3E-D419D9B025CA}" type="presOf" srcId="{45EF0D77-36C7-4D3E-8989-C48BFC37CA99}" destId="{D2B2B628-687C-495D-B6EA-66F23F3FB63A}" srcOrd="0" destOrd="0" presId="urn:microsoft.com/office/officeart/2005/8/layout/radial3"/>
    <dgm:cxn modelId="{2E1ABC0D-4A81-45C3-A918-3C5B4B83D450}" srcId="{CD80545A-5491-4FD3-B4AF-EB54D5DF9D4B}" destId="{096C3462-9AB7-4DAF-A266-3DB13B25216E}" srcOrd="0" destOrd="0" parTransId="{6BF32BE5-EF93-4C7B-AC6C-A9B1871552EF}" sibTransId="{A55D0D28-0BA7-4DA1-8DB7-E6DB2A57C14E}"/>
    <dgm:cxn modelId="{292DE50E-02E4-4C43-93B5-4397F112F93D}" srcId="{CD80545A-5491-4FD3-B4AF-EB54D5DF9D4B}" destId="{45EF0D77-36C7-4D3E-8989-C48BFC37CA99}" srcOrd="3" destOrd="0" parTransId="{7C6FEE25-2939-40F6-8FD6-DD9F30387C78}" sibTransId="{987FEF6E-39C8-4B6C-A222-3FC7F637A547}"/>
    <dgm:cxn modelId="{0B87796B-34F2-47A7-BB37-F3D3D8452D3A}" type="presOf" srcId="{E30B802B-E9F7-4292-AB03-97D3D5D42FCB}" destId="{90F6B041-AFA5-4C97-8431-E724CF5864B6}" srcOrd="0" destOrd="0" presId="urn:microsoft.com/office/officeart/2005/8/layout/radial3"/>
    <dgm:cxn modelId="{BF963B77-7BE4-40EB-BB09-B2A07D069847}" type="presOf" srcId="{096C3462-9AB7-4DAF-A266-3DB13B25216E}" destId="{E78B141E-324D-4874-8878-0217F341D0CC}" srcOrd="0" destOrd="0" presId="urn:microsoft.com/office/officeart/2005/8/layout/radial3"/>
    <dgm:cxn modelId="{A6937B58-6E93-4345-8834-9B8EA1B95CA3}" srcId="{CD80545A-5491-4FD3-B4AF-EB54D5DF9D4B}" destId="{F5D46D29-769B-42B4-91D2-80FE01B75C39}" srcOrd="2" destOrd="0" parTransId="{FD23E20F-C1C2-4AAC-B75A-F4584C894187}" sibTransId="{2427CF4D-9C8D-4C3D-9CF9-23B05079E13B}"/>
    <dgm:cxn modelId="{CB8FE57C-9B17-4B27-B47A-3C41E51BC20B}" srcId="{CD80545A-5491-4FD3-B4AF-EB54D5DF9D4B}" destId="{E30B802B-E9F7-4292-AB03-97D3D5D42FCB}" srcOrd="1" destOrd="0" parTransId="{4DB0D6DD-180F-4A1E-92AA-241BBF91C31A}" sibTransId="{7B0E0137-1312-4D82-9818-73A362C1D242}"/>
    <dgm:cxn modelId="{C4B57F8B-E338-4D05-8575-841EFB82801C}" type="presOf" srcId="{0842C3D3-4DBA-4459-A507-E35A1E7C08C3}" destId="{B506DAB1-5B7A-43C3-B33D-EE13D87D649B}" srcOrd="0" destOrd="0" presId="urn:microsoft.com/office/officeart/2005/8/layout/radial3"/>
    <dgm:cxn modelId="{2D9A26B6-0BD4-4888-93FF-9D173291EB32}" type="presOf" srcId="{CD80545A-5491-4FD3-B4AF-EB54D5DF9D4B}" destId="{F75A6D86-C9E2-4B5B-9A72-3182227658E6}" srcOrd="0" destOrd="0" presId="urn:microsoft.com/office/officeart/2005/8/layout/radial3"/>
    <dgm:cxn modelId="{55246BF2-65FC-473F-9446-8EDC2FF35D83}" type="presOf" srcId="{F5D46D29-769B-42B4-91D2-80FE01B75C39}" destId="{F328769B-09F6-41ED-B849-F9E5CE3DF47C}" srcOrd="0" destOrd="0" presId="urn:microsoft.com/office/officeart/2005/8/layout/radial3"/>
    <dgm:cxn modelId="{56E567F9-C3BE-4EA5-B884-3662761D491E}" srcId="{0842C3D3-4DBA-4459-A507-E35A1E7C08C3}" destId="{CD80545A-5491-4FD3-B4AF-EB54D5DF9D4B}" srcOrd="0" destOrd="0" parTransId="{30677754-A9A1-46D9-8922-3BF7E4CD1157}" sibTransId="{DD5BDD0A-EB4C-4DA8-BEBC-914C66DB578A}"/>
    <dgm:cxn modelId="{7C463271-2D23-4E8B-A65E-E7AACA79B58A}" type="presParOf" srcId="{B506DAB1-5B7A-43C3-B33D-EE13D87D649B}" destId="{EF2A759B-D647-48B4-8AFC-19955FA74A9B}" srcOrd="0" destOrd="0" presId="urn:microsoft.com/office/officeart/2005/8/layout/radial3"/>
    <dgm:cxn modelId="{CE0528FB-E704-4B75-9942-5270CC5EE5DD}" type="presParOf" srcId="{EF2A759B-D647-48B4-8AFC-19955FA74A9B}" destId="{F75A6D86-C9E2-4B5B-9A72-3182227658E6}" srcOrd="0" destOrd="0" presId="urn:microsoft.com/office/officeart/2005/8/layout/radial3"/>
    <dgm:cxn modelId="{D6C89749-3754-42B2-8D29-A1E9F909F0D8}" type="presParOf" srcId="{EF2A759B-D647-48B4-8AFC-19955FA74A9B}" destId="{E78B141E-324D-4874-8878-0217F341D0CC}" srcOrd="1" destOrd="0" presId="urn:microsoft.com/office/officeart/2005/8/layout/radial3"/>
    <dgm:cxn modelId="{E3F5C8F0-C0AA-40F9-AD75-AEF98DCC8EE5}" type="presParOf" srcId="{EF2A759B-D647-48B4-8AFC-19955FA74A9B}" destId="{90F6B041-AFA5-4C97-8431-E724CF5864B6}" srcOrd="2" destOrd="0" presId="urn:microsoft.com/office/officeart/2005/8/layout/radial3"/>
    <dgm:cxn modelId="{EB226D7B-A140-459C-875D-884BD7A90A77}" type="presParOf" srcId="{EF2A759B-D647-48B4-8AFC-19955FA74A9B}" destId="{F328769B-09F6-41ED-B849-F9E5CE3DF47C}" srcOrd="3" destOrd="0" presId="urn:microsoft.com/office/officeart/2005/8/layout/radial3"/>
    <dgm:cxn modelId="{410564CF-0032-4E92-81DA-1B027365B88F}" type="presParOf" srcId="{EF2A759B-D647-48B4-8AFC-19955FA74A9B}" destId="{D2B2B628-687C-495D-B6EA-66F23F3FB63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063111-99AF-4870-9C21-AC6285D8A26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17C94FE-630F-4F8F-8B77-3FBFAAC69974}">
      <dgm:prSet phldrT="[Text]"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sk-SK" sz="2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ÚVODNÝ ROZHOVOR S PREVÁDZKOVATEĽOM</a:t>
          </a:r>
        </a:p>
      </dgm:t>
    </dgm:pt>
    <dgm:pt modelId="{10014FF0-625E-4CD1-BAA2-20576832B171}" type="parTrans" cxnId="{9B416B66-9F21-430B-92E2-BADA3BE052BB}">
      <dgm:prSet/>
      <dgm:spPr/>
      <dgm:t>
        <a:bodyPr/>
        <a:lstStyle/>
        <a:p>
          <a:endParaRPr lang="sk-SK"/>
        </a:p>
      </dgm:t>
    </dgm:pt>
    <dgm:pt modelId="{59A9BFCF-EAEB-4793-8275-610BE412146F}" type="sibTrans" cxnId="{9B416B66-9F21-430B-92E2-BADA3BE052BB}">
      <dgm:prSet/>
      <dgm:spPr/>
      <dgm:t>
        <a:bodyPr/>
        <a:lstStyle/>
        <a:p>
          <a:endParaRPr lang="sk-SK"/>
        </a:p>
      </dgm:t>
    </dgm:pt>
    <dgm:pt modelId="{96789CA7-CF5D-4A7B-9F09-CAFCAE12F339}">
      <dgm:prSet phldrT="[Text]"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sk-SK" sz="2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KONTROLA ULOŽENÝCH OPATRENÍ</a:t>
          </a:r>
          <a:endParaRPr lang="sk-SK" sz="24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F3605F-8333-4BFD-990A-A16DCA2B5FE5}" type="parTrans" cxnId="{EE18C61F-838C-4364-AA4B-60A70077222A}">
      <dgm:prSet/>
      <dgm:spPr/>
      <dgm:t>
        <a:bodyPr/>
        <a:lstStyle/>
        <a:p>
          <a:endParaRPr lang="sk-SK"/>
        </a:p>
      </dgm:t>
    </dgm:pt>
    <dgm:pt modelId="{873298E3-D393-4A2E-B7FA-F2340A7E052F}" type="sibTrans" cxnId="{EE18C61F-838C-4364-AA4B-60A70077222A}">
      <dgm:prSet/>
      <dgm:spPr/>
      <dgm:t>
        <a:bodyPr/>
        <a:lstStyle/>
        <a:p>
          <a:endParaRPr lang="sk-SK"/>
        </a:p>
      </dgm:t>
    </dgm:pt>
    <dgm:pt modelId="{6D40BE46-447B-4406-848B-8D14377226EE}">
      <dgm:prSet phldrT="[Text]" custT="1"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sk-SK" sz="2000" b="1" dirty="0">
              <a:solidFill>
                <a:srgbClr val="008000"/>
              </a:solidFill>
            </a:rPr>
            <a:t>ZÁVEREČNÝ POHOVOR S PREVÁDZKOVATEĽOM</a:t>
          </a:r>
          <a:endParaRPr lang="sk-SK" sz="2000" dirty="0">
            <a:solidFill>
              <a:srgbClr val="008000"/>
            </a:solidFill>
          </a:endParaRPr>
        </a:p>
      </dgm:t>
    </dgm:pt>
    <dgm:pt modelId="{2E1D3F42-52D9-4A76-9020-DA9AD1E8F307}" type="parTrans" cxnId="{99641BF6-F6AB-42D2-93AF-2292734983EE}">
      <dgm:prSet/>
      <dgm:spPr/>
      <dgm:t>
        <a:bodyPr/>
        <a:lstStyle/>
        <a:p>
          <a:endParaRPr lang="sk-SK"/>
        </a:p>
      </dgm:t>
    </dgm:pt>
    <dgm:pt modelId="{E2DFE6CB-55B4-4410-B977-9AA52CD72136}" type="sibTrans" cxnId="{99641BF6-F6AB-42D2-93AF-2292734983EE}">
      <dgm:prSet/>
      <dgm:spPr/>
      <dgm:t>
        <a:bodyPr/>
        <a:lstStyle/>
        <a:p>
          <a:endParaRPr lang="sk-SK"/>
        </a:p>
      </dgm:t>
    </dgm:pt>
    <dgm:pt modelId="{766FA7BB-E025-401C-834D-7CC3C3DD3324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endParaRPr lang="sk-SK"/>
        </a:p>
      </dgm:t>
    </dgm:pt>
    <dgm:pt modelId="{5B1A89B7-F7EF-40FE-9480-BD207DF8476D}" type="parTrans" cxnId="{0A773C76-43FB-43F6-956D-09D8CFA215EF}">
      <dgm:prSet/>
      <dgm:spPr/>
      <dgm:t>
        <a:bodyPr/>
        <a:lstStyle/>
        <a:p>
          <a:endParaRPr lang="sk-SK"/>
        </a:p>
      </dgm:t>
    </dgm:pt>
    <dgm:pt modelId="{C97729DA-91D7-43BB-81EB-85826A9ACC23}" type="sibTrans" cxnId="{0A773C76-43FB-43F6-956D-09D8CFA215EF}">
      <dgm:prSet/>
      <dgm:spPr/>
      <dgm:t>
        <a:bodyPr/>
        <a:lstStyle/>
        <a:p>
          <a:endParaRPr lang="sk-SK"/>
        </a:p>
      </dgm:t>
    </dgm:pt>
    <dgm:pt modelId="{2275F601-E766-406A-9E06-83716F030E28}">
      <dgm:prSet/>
      <dgm:spPr>
        <a:solidFill>
          <a:schemeClr val="tx1">
            <a:lumMod val="95000"/>
            <a:alpha val="90000"/>
          </a:schemeClr>
        </a:solidFill>
      </dgm:spPr>
      <dgm:t>
        <a:bodyPr/>
        <a:lstStyle/>
        <a:p>
          <a:r>
            <a:rPr lang="sk-SK" b="1" dirty="0">
              <a:solidFill>
                <a:srgbClr val="008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EVIDENČNÁ KONTROLA</a:t>
          </a:r>
        </a:p>
      </dgm:t>
    </dgm:pt>
    <dgm:pt modelId="{9E9FC8B0-A576-40E4-AF9C-A70747B87966}" type="parTrans" cxnId="{64E4943C-B941-40D2-BDE4-CE7B00504323}">
      <dgm:prSet/>
      <dgm:spPr/>
      <dgm:t>
        <a:bodyPr/>
        <a:lstStyle/>
        <a:p>
          <a:endParaRPr lang="sk-SK"/>
        </a:p>
      </dgm:t>
    </dgm:pt>
    <dgm:pt modelId="{226E0F23-CABA-4C86-834F-1B5C5F4ABC7B}" type="sibTrans" cxnId="{64E4943C-B941-40D2-BDE4-CE7B00504323}">
      <dgm:prSet/>
      <dgm:spPr/>
      <dgm:t>
        <a:bodyPr/>
        <a:lstStyle/>
        <a:p>
          <a:endParaRPr lang="sk-SK"/>
        </a:p>
      </dgm:t>
    </dgm:pt>
    <dgm:pt modelId="{82B853BA-937A-4C46-B880-B9B2F3EB9442}">
      <dgm:prSet/>
      <dgm:spPr/>
      <dgm:t>
        <a:bodyPr/>
        <a:lstStyle/>
        <a:p>
          <a:endParaRPr lang="sk-SK"/>
        </a:p>
      </dgm:t>
    </dgm:pt>
    <dgm:pt modelId="{7EC67E7F-AB4A-4840-A914-8E515DC4E4D3}" type="parTrans" cxnId="{63A5B034-0C6D-4025-8045-FB53E4745BC1}">
      <dgm:prSet/>
      <dgm:spPr/>
      <dgm:t>
        <a:bodyPr/>
        <a:lstStyle/>
        <a:p>
          <a:endParaRPr lang="sk-SK"/>
        </a:p>
      </dgm:t>
    </dgm:pt>
    <dgm:pt modelId="{C233367A-90CA-4C1F-A480-F1BA2A697E86}" type="sibTrans" cxnId="{63A5B034-0C6D-4025-8045-FB53E4745BC1}">
      <dgm:prSet/>
      <dgm:spPr/>
      <dgm:t>
        <a:bodyPr/>
        <a:lstStyle/>
        <a:p>
          <a:endParaRPr lang="sk-SK"/>
        </a:p>
      </dgm:t>
    </dgm:pt>
    <dgm:pt modelId="{0FAAC7F1-538E-4AF9-B527-2916105A111E}" type="pres">
      <dgm:prSet presAssocID="{8C063111-99AF-4870-9C21-AC6285D8A26E}" presName="compositeShape" presStyleCnt="0">
        <dgm:presLayoutVars>
          <dgm:dir/>
          <dgm:resizeHandles/>
        </dgm:presLayoutVars>
      </dgm:prSet>
      <dgm:spPr/>
    </dgm:pt>
    <dgm:pt modelId="{29216411-3BEF-4339-85C0-E4D1D25F84C7}" type="pres">
      <dgm:prSet presAssocID="{8C063111-99AF-4870-9C21-AC6285D8A26E}" presName="pyramid" presStyleLbl="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305501-B446-4991-A34E-C3AA48BE7D19}" type="pres">
      <dgm:prSet presAssocID="{8C063111-99AF-4870-9C21-AC6285D8A26E}" presName="theList" presStyleCnt="0"/>
      <dgm:spPr/>
    </dgm:pt>
    <dgm:pt modelId="{C6F8014C-497F-498C-9B60-F7FCF897FE06}" type="pres">
      <dgm:prSet presAssocID="{C17C94FE-630F-4F8F-8B77-3FBFAAC69974}" presName="aNode" presStyleLbl="fgAcc1" presStyleIdx="0" presStyleCnt="6" custLinFactNeighborX="-432">
        <dgm:presLayoutVars>
          <dgm:bulletEnabled val="1"/>
        </dgm:presLayoutVars>
      </dgm:prSet>
      <dgm:spPr/>
    </dgm:pt>
    <dgm:pt modelId="{766227ED-D916-4FB9-B288-1812087E58FE}" type="pres">
      <dgm:prSet presAssocID="{C17C94FE-630F-4F8F-8B77-3FBFAAC69974}" presName="aSpace" presStyleCnt="0"/>
      <dgm:spPr/>
    </dgm:pt>
    <dgm:pt modelId="{68A80BDD-ED62-4B2A-B86C-42B3EC7FA8B1}" type="pres">
      <dgm:prSet presAssocID="{2275F601-E766-406A-9E06-83716F030E28}" presName="aNode" presStyleLbl="fgAcc1" presStyleIdx="1" presStyleCnt="6">
        <dgm:presLayoutVars>
          <dgm:bulletEnabled val="1"/>
        </dgm:presLayoutVars>
      </dgm:prSet>
      <dgm:spPr/>
    </dgm:pt>
    <dgm:pt modelId="{4B2000EF-00F6-45C0-B50A-07BE2AEFCD68}" type="pres">
      <dgm:prSet presAssocID="{2275F601-E766-406A-9E06-83716F030E28}" presName="aSpace" presStyleCnt="0"/>
      <dgm:spPr/>
    </dgm:pt>
    <dgm:pt modelId="{387F5E33-0FC4-4898-85FC-5E1A5AFE2662}" type="pres">
      <dgm:prSet presAssocID="{96789CA7-CF5D-4A7B-9F09-CAFCAE12F339}" presName="aNode" presStyleLbl="fgAcc1" presStyleIdx="2" presStyleCnt="6">
        <dgm:presLayoutVars>
          <dgm:bulletEnabled val="1"/>
        </dgm:presLayoutVars>
      </dgm:prSet>
      <dgm:spPr/>
    </dgm:pt>
    <dgm:pt modelId="{CE826A62-A68F-4D19-BA5C-FF2853B133F0}" type="pres">
      <dgm:prSet presAssocID="{96789CA7-CF5D-4A7B-9F09-CAFCAE12F339}" presName="aSpace" presStyleCnt="0"/>
      <dgm:spPr/>
    </dgm:pt>
    <dgm:pt modelId="{C356CB7F-B299-4648-87F5-92ADD60CD311}" type="pres">
      <dgm:prSet presAssocID="{82B853BA-937A-4C46-B880-B9B2F3EB9442}" presName="aNode" presStyleLbl="fgAcc1" presStyleIdx="3" presStyleCnt="6">
        <dgm:presLayoutVars>
          <dgm:bulletEnabled val="1"/>
        </dgm:presLayoutVars>
      </dgm:prSet>
      <dgm:spPr/>
    </dgm:pt>
    <dgm:pt modelId="{089A367D-0E3B-445A-95FE-DEB1072AC8C4}" type="pres">
      <dgm:prSet presAssocID="{82B853BA-937A-4C46-B880-B9B2F3EB9442}" presName="aSpace" presStyleCnt="0"/>
      <dgm:spPr/>
    </dgm:pt>
    <dgm:pt modelId="{7500AF91-564C-4E90-AE37-FD5A74D031C3}" type="pres">
      <dgm:prSet presAssocID="{766FA7BB-E025-401C-834D-7CC3C3DD3324}" presName="aNode" presStyleLbl="fgAcc1" presStyleIdx="4" presStyleCnt="6">
        <dgm:presLayoutVars>
          <dgm:bulletEnabled val="1"/>
        </dgm:presLayoutVars>
      </dgm:prSet>
      <dgm:spPr/>
    </dgm:pt>
    <dgm:pt modelId="{9B993088-0815-49CC-85A1-B2761CF07813}" type="pres">
      <dgm:prSet presAssocID="{766FA7BB-E025-401C-834D-7CC3C3DD3324}" presName="aSpace" presStyleCnt="0"/>
      <dgm:spPr/>
    </dgm:pt>
    <dgm:pt modelId="{95E57A2D-6128-46CC-A321-7D8F807EE5C7}" type="pres">
      <dgm:prSet presAssocID="{6D40BE46-447B-4406-848B-8D14377226EE}" presName="aNode" presStyleLbl="fgAcc1" presStyleIdx="5" presStyleCnt="6">
        <dgm:presLayoutVars>
          <dgm:bulletEnabled val="1"/>
        </dgm:presLayoutVars>
      </dgm:prSet>
      <dgm:spPr/>
    </dgm:pt>
    <dgm:pt modelId="{24B12B4F-AB8E-4A07-ADFE-FAB8EE444CBB}" type="pres">
      <dgm:prSet presAssocID="{6D40BE46-447B-4406-848B-8D14377226EE}" presName="aSpace" presStyleCnt="0"/>
      <dgm:spPr/>
    </dgm:pt>
  </dgm:ptLst>
  <dgm:cxnLst>
    <dgm:cxn modelId="{EE18C61F-838C-4364-AA4B-60A70077222A}" srcId="{8C063111-99AF-4870-9C21-AC6285D8A26E}" destId="{96789CA7-CF5D-4A7B-9F09-CAFCAE12F339}" srcOrd="2" destOrd="0" parTransId="{2BF3605F-8333-4BFD-990A-A16DCA2B5FE5}" sibTransId="{873298E3-D393-4A2E-B7FA-F2340A7E052F}"/>
    <dgm:cxn modelId="{0A880B30-7F1A-489C-A8BD-41899C3635D6}" type="presOf" srcId="{2275F601-E766-406A-9E06-83716F030E28}" destId="{68A80BDD-ED62-4B2A-B86C-42B3EC7FA8B1}" srcOrd="0" destOrd="0" presId="urn:microsoft.com/office/officeart/2005/8/layout/pyramid2"/>
    <dgm:cxn modelId="{63A5B034-0C6D-4025-8045-FB53E4745BC1}" srcId="{8C063111-99AF-4870-9C21-AC6285D8A26E}" destId="{82B853BA-937A-4C46-B880-B9B2F3EB9442}" srcOrd="3" destOrd="0" parTransId="{7EC67E7F-AB4A-4840-A914-8E515DC4E4D3}" sibTransId="{C233367A-90CA-4C1F-A480-F1BA2A697E86}"/>
    <dgm:cxn modelId="{64E4943C-B941-40D2-BDE4-CE7B00504323}" srcId="{8C063111-99AF-4870-9C21-AC6285D8A26E}" destId="{2275F601-E766-406A-9E06-83716F030E28}" srcOrd="1" destOrd="0" parTransId="{9E9FC8B0-A576-40E4-AF9C-A70747B87966}" sibTransId="{226E0F23-CABA-4C86-834F-1B5C5F4ABC7B}"/>
    <dgm:cxn modelId="{9B416B66-9F21-430B-92E2-BADA3BE052BB}" srcId="{8C063111-99AF-4870-9C21-AC6285D8A26E}" destId="{C17C94FE-630F-4F8F-8B77-3FBFAAC69974}" srcOrd="0" destOrd="0" parTransId="{10014FF0-625E-4CD1-BAA2-20576832B171}" sibTransId="{59A9BFCF-EAEB-4793-8275-610BE412146F}"/>
    <dgm:cxn modelId="{0A773C76-43FB-43F6-956D-09D8CFA215EF}" srcId="{8C063111-99AF-4870-9C21-AC6285D8A26E}" destId="{766FA7BB-E025-401C-834D-7CC3C3DD3324}" srcOrd="4" destOrd="0" parTransId="{5B1A89B7-F7EF-40FE-9480-BD207DF8476D}" sibTransId="{C97729DA-91D7-43BB-81EB-85826A9ACC23}"/>
    <dgm:cxn modelId="{02AE375A-4267-45C8-BF75-1E83BDAF50E5}" type="presOf" srcId="{6D40BE46-447B-4406-848B-8D14377226EE}" destId="{95E57A2D-6128-46CC-A321-7D8F807EE5C7}" srcOrd="0" destOrd="0" presId="urn:microsoft.com/office/officeart/2005/8/layout/pyramid2"/>
    <dgm:cxn modelId="{232E077B-C8A5-425C-931B-3B03F6856060}" type="presOf" srcId="{96789CA7-CF5D-4A7B-9F09-CAFCAE12F339}" destId="{387F5E33-0FC4-4898-85FC-5E1A5AFE2662}" srcOrd="0" destOrd="0" presId="urn:microsoft.com/office/officeart/2005/8/layout/pyramid2"/>
    <dgm:cxn modelId="{AE9B957F-9E71-4435-BAF7-993E079E859D}" type="presOf" srcId="{766FA7BB-E025-401C-834D-7CC3C3DD3324}" destId="{7500AF91-564C-4E90-AE37-FD5A74D031C3}" srcOrd="0" destOrd="0" presId="urn:microsoft.com/office/officeart/2005/8/layout/pyramid2"/>
    <dgm:cxn modelId="{4E2CBBD6-294B-43BA-ADCF-373416FCC0EB}" type="presOf" srcId="{8C063111-99AF-4870-9C21-AC6285D8A26E}" destId="{0FAAC7F1-538E-4AF9-B527-2916105A111E}" srcOrd="0" destOrd="0" presId="urn:microsoft.com/office/officeart/2005/8/layout/pyramid2"/>
    <dgm:cxn modelId="{24A13CDB-F6D4-4C61-BD69-A77425D0AD6E}" type="presOf" srcId="{C17C94FE-630F-4F8F-8B77-3FBFAAC69974}" destId="{C6F8014C-497F-498C-9B60-F7FCF897FE06}" srcOrd="0" destOrd="0" presId="urn:microsoft.com/office/officeart/2005/8/layout/pyramid2"/>
    <dgm:cxn modelId="{3B4258DF-BA06-4B9A-AA51-1F7819354EB2}" type="presOf" srcId="{82B853BA-937A-4C46-B880-B9B2F3EB9442}" destId="{C356CB7F-B299-4648-87F5-92ADD60CD311}" srcOrd="0" destOrd="0" presId="urn:microsoft.com/office/officeart/2005/8/layout/pyramid2"/>
    <dgm:cxn modelId="{99641BF6-F6AB-42D2-93AF-2292734983EE}" srcId="{8C063111-99AF-4870-9C21-AC6285D8A26E}" destId="{6D40BE46-447B-4406-848B-8D14377226EE}" srcOrd="5" destOrd="0" parTransId="{2E1D3F42-52D9-4A76-9020-DA9AD1E8F307}" sibTransId="{E2DFE6CB-55B4-4410-B977-9AA52CD72136}"/>
    <dgm:cxn modelId="{BFDC2FAF-BFF2-4EF2-B7B0-240CA895B458}" type="presParOf" srcId="{0FAAC7F1-538E-4AF9-B527-2916105A111E}" destId="{29216411-3BEF-4339-85C0-E4D1D25F84C7}" srcOrd="0" destOrd="0" presId="urn:microsoft.com/office/officeart/2005/8/layout/pyramid2"/>
    <dgm:cxn modelId="{60B5FAB0-CAF5-478F-9CA5-64F772561CAC}" type="presParOf" srcId="{0FAAC7F1-538E-4AF9-B527-2916105A111E}" destId="{25305501-B446-4991-A34E-C3AA48BE7D19}" srcOrd="1" destOrd="0" presId="urn:microsoft.com/office/officeart/2005/8/layout/pyramid2"/>
    <dgm:cxn modelId="{B918FE62-7E8C-4B47-A95B-15691E5B4B07}" type="presParOf" srcId="{25305501-B446-4991-A34E-C3AA48BE7D19}" destId="{C6F8014C-497F-498C-9B60-F7FCF897FE06}" srcOrd="0" destOrd="0" presId="urn:microsoft.com/office/officeart/2005/8/layout/pyramid2"/>
    <dgm:cxn modelId="{BD2285FB-ABC1-4A5B-9893-5B7ACF07A8E9}" type="presParOf" srcId="{25305501-B446-4991-A34E-C3AA48BE7D19}" destId="{766227ED-D916-4FB9-B288-1812087E58FE}" srcOrd="1" destOrd="0" presId="urn:microsoft.com/office/officeart/2005/8/layout/pyramid2"/>
    <dgm:cxn modelId="{72484867-B13D-4165-A592-C18E978EFC2A}" type="presParOf" srcId="{25305501-B446-4991-A34E-C3AA48BE7D19}" destId="{68A80BDD-ED62-4B2A-B86C-42B3EC7FA8B1}" srcOrd="2" destOrd="0" presId="urn:microsoft.com/office/officeart/2005/8/layout/pyramid2"/>
    <dgm:cxn modelId="{BD52619C-51D5-4438-9C0E-8C7263A3612F}" type="presParOf" srcId="{25305501-B446-4991-A34E-C3AA48BE7D19}" destId="{4B2000EF-00F6-45C0-B50A-07BE2AEFCD68}" srcOrd="3" destOrd="0" presId="urn:microsoft.com/office/officeart/2005/8/layout/pyramid2"/>
    <dgm:cxn modelId="{E622E9A6-CF99-4554-A998-E2F6926AFE75}" type="presParOf" srcId="{25305501-B446-4991-A34E-C3AA48BE7D19}" destId="{387F5E33-0FC4-4898-85FC-5E1A5AFE2662}" srcOrd="4" destOrd="0" presId="urn:microsoft.com/office/officeart/2005/8/layout/pyramid2"/>
    <dgm:cxn modelId="{67E0DF00-F8FF-40B9-95B2-2486DEFB4667}" type="presParOf" srcId="{25305501-B446-4991-A34E-C3AA48BE7D19}" destId="{CE826A62-A68F-4D19-BA5C-FF2853B133F0}" srcOrd="5" destOrd="0" presId="urn:microsoft.com/office/officeart/2005/8/layout/pyramid2"/>
    <dgm:cxn modelId="{66E593EB-5C4D-4E38-A10F-DC13EAB73A56}" type="presParOf" srcId="{25305501-B446-4991-A34E-C3AA48BE7D19}" destId="{C356CB7F-B299-4648-87F5-92ADD60CD311}" srcOrd="6" destOrd="0" presId="urn:microsoft.com/office/officeart/2005/8/layout/pyramid2"/>
    <dgm:cxn modelId="{BB5F121F-5B1D-4425-BA35-A5318EA00A9E}" type="presParOf" srcId="{25305501-B446-4991-A34E-C3AA48BE7D19}" destId="{089A367D-0E3B-445A-95FE-DEB1072AC8C4}" srcOrd="7" destOrd="0" presId="urn:microsoft.com/office/officeart/2005/8/layout/pyramid2"/>
    <dgm:cxn modelId="{786D92AC-14AC-443C-B52D-F61FA424B77C}" type="presParOf" srcId="{25305501-B446-4991-A34E-C3AA48BE7D19}" destId="{7500AF91-564C-4E90-AE37-FD5A74D031C3}" srcOrd="8" destOrd="0" presId="urn:microsoft.com/office/officeart/2005/8/layout/pyramid2"/>
    <dgm:cxn modelId="{C648C283-95CB-4198-9224-1D86C05082BE}" type="presParOf" srcId="{25305501-B446-4991-A34E-C3AA48BE7D19}" destId="{9B993088-0815-49CC-85A1-B2761CF07813}" srcOrd="9" destOrd="0" presId="urn:microsoft.com/office/officeart/2005/8/layout/pyramid2"/>
    <dgm:cxn modelId="{BC2F85AE-EE73-43D0-B6CE-F169168FF0A2}" type="presParOf" srcId="{25305501-B446-4991-A34E-C3AA48BE7D19}" destId="{95E57A2D-6128-46CC-A321-7D8F807EE5C7}" srcOrd="10" destOrd="0" presId="urn:microsoft.com/office/officeart/2005/8/layout/pyramid2"/>
    <dgm:cxn modelId="{637A2257-0FBC-4CB3-AEA8-4C8BCC53FC79}" type="presParOf" srcId="{25305501-B446-4991-A34E-C3AA48BE7D19}" destId="{24B12B4F-AB8E-4A07-ADFE-FAB8EE444CBB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C3DF1E-4825-4BF5-94D5-9CB19E8E9D42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FFAC6DDE-1A5A-4016-8B7E-ECEA11CD6DD7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sk-SK"/>
        </a:p>
      </dgm:t>
    </dgm:pt>
    <dgm:pt modelId="{A228C26B-206E-43B4-8CF3-DDEBCB558057}" type="parTrans" cxnId="{514FB051-A2A1-420D-99D5-5A8E4B9DD573}">
      <dgm:prSet/>
      <dgm:spPr/>
      <dgm:t>
        <a:bodyPr/>
        <a:lstStyle/>
        <a:p>
          <a:endParaRPr lang="sk-SK"/>
        </a:p>
      </dgm:t>
    </dgm:pt>
    <dgm:pt modelId="{38EB6482-AD6E-40AD-BE2C-7F78575CA904}" type="sibTrans" cxnId="{514FB051-A2A1-420D-99D5-5A8E4B9DD573}">
      <dgm:prSet/>
      <dgm:spPr/>
      <dgm:t>
        <a:bodyPr/>
        <a:lstStyle/>
        <a:p>
          <a:endParaRPr lang="sk-SK"/>
        </a:p>
      </dgm:t>
    </dgm:pt>
    <dgm:pt modelId="{254FDC6D-1356-4DE7-BE06-AB001E5C43AB}" type="pres">
      <dgm:prSet presAssocID="{37C3DF1E-4825-4BF5-94D5-9CB19E8E9D42}" presName="compositeShape" presStyleCnt="0">
        <dgm:presLayoutVars>
          <dgm:chMax val="7"/>
          <dgm:dir/>
          <dgm:resizeHandles val="exact"/>
        </dgm:presLayoutVars>
      </dgm:prSet>
      <dgm:spPr/>
    </dgm:pt>
    <dgm:pt modelId="{7D17897B-B0EE-4CCB-9CCB-70A2C078A901}" type="pres">
      <dgm:prSet presAssocID="{FFAC6DDE-1A5A-4016-8B7E-ECEA11CD6DD7}" presName="circ1TxSh" presStyleLbl="vennNode1" presStyleIdx="0" presStyleCnt="1" custLinFactX="-15310" custLinFactNeighborX="-100000" custLinFactNeighborY="13610"/>
      <dgm:spPr/>
    </dgm:pt>
  </dgm:ptLst>
  <dgm:cxnLst>
    <dgm:cxn modelId="{DD1E1815-EEDA-476D-880C-F05991D83477}" type="presOf" srcId="{37C3DF1E-4825-4BF5-94D5-9CB19E8E9D42}" destId="{254FDC6D-1356-4DE7-BE06-AB001E5C43AB}" srcOrd="0" destOrd="0" presId="urn:microsoft.com/office/officeart/2005/8/layout/venn1"/>
    <dgm:cxn modelId="{D7149117-DF89-4160-9082-F0424927C5E8}" type="presOf" srcId="{FFAC6DDE-1A5A-4016-8B7E-ECEA11CD6DD7}" destId="{7D17897B-B0EE-4CCB-9CCB-70A2C078A901}" srcOrd="0" destOrd="0" presId="urn:microsoft.com/office/officeart/2005/8/layout/venn1"/>
    <dgm:cxn modelId="{514FB051-A2A1-420D-99D5-5A8E4B9DD573}" srcId="{37C3DF1E-4825-4BF5-94D5-9CB19E8E9D42}" destId="{FFAC6DDE-1A5A-4016-8B7E-ECEA11CD6DD7}" srcOrd="0" destOrd="0" parTransId="{A228C26B-206E-43B4-8CF3-DDEBCB558057}" sibTransId="{38EB6482-AD6E-40AD-BE2C-7F78575CA904}"/>
    <dgm:cxn modelId="{2355F4FA-DC36-4421-8F15-E34694E745FE}" type="presParOf" srcId="{254FDC6D-1356-4DE7-BE06-AB001E5C43AB}" destId="{7D17897B-B0EE-4CCB-9CCB-70A2C078A90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08D928A-12B6-42E6-9FB1-5F98F6B74E94}" type="doc">
      <dgm:prSet loTypeId="urn:microsoft.com/office/officeart/2008/layout/VerticalCurvedList" loCatId="list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sk-SK"/>
        </a:p>
      </dgm:t>
    </dgm:pt>
    <dgm:pt modelId="{6312597F-EAC6-41C7-98B1-9F7ADE2DB512}">
      <dgm:prSet phldrT="[Text]"/>
      <dgm:spPr/>
      <dgm:t>
        <a:bodyPr/>
        <a:lstStyle/>
        <a:p>
          <a:r>
            <a:rPr lang="sk-SK" b="1" dirty="0"/>
            <a:t>KONTROLY NA TRŽNICIACH</a:t>
          </a:r>
          <a:endParaRPr lang="sk-SK" dirty="0"/>
        </a:p>
      </dgm:t>
    </dgm:pt>
    <dgm:pt modelId="{E45FABCD-1B93-4990-A4A4-513D8EF3D1DF}" type="parTrans" cxnId="{EB8A10BE-C3BA-47D4-B35B-9360523256A6}">
      <dgm:prSet/>
      <dgm:spPr/>
      <dgm:t>
        <a:bodyPr/>
        <a:lstStyle/>
        <a:p>
          <a:endParaRPr lang="sk-SK"/>
        </a:p>
      </dgm:t>
    </dgm:pt>
    <dgm:pt modelId="{DF0974B1-7D50-4DFE-B8D5-D07BD9DD1818}" type="sibTrans" cxnId="{EB8A10BE-C3BA-47D4-B35B-9360523256A6}">
      <dgm:prSet/>
      <dgm:spPr/>
      <dgm:t>
        <a:bodyPr/>
        <a:lstStyle/>
        <a:p>
          <a:endParaRPr lang="sk-SK"/>
        </a:p>
      </dgm:t>
    </dgm:pt>
    <dgm:pt modelId="{563BDDE4-825D-41E8-B147-8E883B5768AB}">
      <dgm:prSet phldrT="[Text]"/>
      <dgm:spPr/>
      <dgm:t>
        <a:bodyPr/>
        <a:lstStyle/>
        <a:p>
          <a:r>
            <a:rPr lang="sk-SK" b="1" dirty="0">
              <a:latin typeface="Calibri" panose="020F0502020204030204" pitchFamily="34" charset="0"/>
              <a:cs typeface="Calibri" panose="020F0502020204030204" pitchFamily="34" charset="0"/>
            </a:rPr>
            <a:t>KONTROLA OBCHODNÍKOV</a:t>
          </a:r>
          <a:endParaRPr lang="sk-SK" dirty="0"/>
        </a:p>
      </dgm:t>
    </dgm:pt>
    <dgm:pt modelId="{1B642DBA-0287-42E0-B098-4C85245F0868}" type="parTrans" cxnId="{84A4D6A7-99AB-4014-9F63-5200936086BC}">
      <dgm:prSet/>
      <dgm:spPr/>
      <dgm:t>
        <a:bodyPr/>
        <a:lstStyle/>
        <a:p>
          <a:endParaRPr lang="sk-SK"/>
        </a:p>
      </dgm:t>
    </dgm:pt>
    <dgm:pt modelId="{7C85D1F3-B472-47FA-9C62-374C3C2B325B}" type="sibTrans" cxnId="{84A4D6A7-99AB-4014-9F63-5200936086BC}">
      <dgm:prSet/>
      <dgm:spPr/>
      <dgm:t>
        <a:bodyPr/>
        <a:lstStyle/>
        <a:p>
          <a:endParaRPr lang="sk-SK"/>
        </a:p>
      </dgm:t>
    </dgm:pt>
    <dgm:pt modelId="{579BA8E9-08F7-434A-A017-0ADFC521E7AE}">
      <dgm:prSet phldrT="[Text]"/>
      <dgm:spPr/>
      <dgm:t>
        <a:bodyPr/>
        <a:lstStyle/>
        <a:p>
          <a:r>
            <a:rPr lang="sk-SK" b="1"/>
            <a:t>KONTROLA E-SHOPOV</a:t>
          </a:r>
          <a:endParaRPr lang="sk-SK" dirty="0"/>
        </a:p>
      </dgm:t>
    </dgm:pt>
    <dgm:pt modelId="{05425615-A043-4958-9E57-C9671E2FA1A1}" type="parTrans" cxnId="{93C73798-0799-40CE-9EA8-6C3097CA2424}">
      <dgm:prSet/>
      <dgm:spPr/>
      <dgm:t>
        <a:bodyPr/>
        <a:lstStyle/>
        <a:p>
          <a:endParaRPr lang="sk-SK"/>
        </a:p>
      </dgm:t>
    </dgm:pt>
    <dgm:pt modelId="{818B554E-935B-4D79-806D-B295F24EABB6}" type="sibTrans" cxnId="{93C73798-0799-40CE-9EA8-6C3097CA2424}">
      <dgm:prSet/>
      <dgm:spPr/>
      <dgm:t>
        <a:bodyPr/>
        <a:lstStyle/>
        <a:p>
          <a:endParaRPr lang="sk-SK"/>
        </a:p>
      </dgm:t>
    </dgm:pt>
    <dgm:pt modelId="{0D366334-5391-41F7-8BEA-0E76CBF119BA}">
      <dgm:prSet/>
      <dgm:spPr/>
      <dgm:t>
        <a:bodyPr/>
        <a:lstStyle/>
        <a:p>
          <a:endParaRPr lang="sk-SK"/>
        </a:p>
      </dgm:t>
    </dgm:pt>
    <dgm:pt modelId="{744689DC-3025-4C3B-88D9-1CB50FD54846}" type="parTrans" cxnId="{AF458D15-7EB3-4305-8A38-AE3D1C8012E4}">
      <dgm:prSet/>
      <dgm:spPr/>
      <dgm:t>
        <a:bodyPr/>
        <a:lstStyle/>
        <a:p>
          <a:endParaRPr lang="sk-SK"/>
        </a:p>
      </dgm:t>
    </dgm:pt>
    <dgm:pt modelId="{E3659700-D895-4ECC-BDFF-F8728E4BA2B1}" type="sibTrans" cxnId="{AF458D15-7EB3-4305-8A38-AE3D1C8012E4}">
      <dgm:prSet/>
      <dgm:spPr/>
      <dgm:t>
        <a:bodyPr/>
        <a:lstStyle/>
        <a:p>
          <a:endParaRPr lang="sk-SK"/>
        </a:p>
      </dgm:t>
    </dgm:pt>
    <dgm:pt modelId="{DC819DEA-28C4-4C4D-BA43-63D392309AAE}" type="pres">
      <dgm:prSet presAssocID="{408D928A-12B6-42E6-9FB1-5F98F6B74E94}" presName="Name0" presStyleCnt="0">
        <dgm:presLayoutVars>
          <dgm:chMax val="7"/>
          <dgm:chPref val="7"/>
          <dgm:dir/>
        </dgm:presLayoutVars>
      </dgm:prSet>
      <dgm:spPr/>
    </dgm:pt>
    <dgm:pt modelId="{5E6AD06C-99FB-416C-9AE0-4D602F0F0544}" type="pres">
      <dgm:prSet presAssocID="{408D928A-12B6-42E6-9FB1-5F98F6B74E94}" presName="Name1" presStyleCnt="0"/>
      <dgm:spPr/>
    </dgm:pt>
    <dgm:pt modelId="{3C078A90-0587-4D84-BCAD-10D9E2B88D90}" type="pres">
      <dgm:prSet presAssocID="{408D928A-12B6-42E6-9FB1-5F98F6B74E94}" presName="cycle" presStyleCnt="0"/>
      <dgm:spPr/>
    </dgm:pt>
    <dgm:pt modelId="{972BCA63-83F9-4624-8DB0-2EA6E2BBC36C}" type="pres">
      <dgm:prSet presAssocID="{408D928A-12B6-42E6-9FB1-5F98F6B74E94}" presName="srcNode" presStyleLbl="node1" presStyleIdx="0" presStyleCnt="4"/>
      <dgm:spPr/>
    </dgm:pt>
    <dgm:pt modelId="{BEC8B24B-3018-44F5-B3A2-CB2BE55C72D6}" type="pres">
      <dgm:prSet presAssocID="{408D928A-12B6-42E6-9FB1-5F98F6B74E94}" presName="conn" presStyleLbl="parChTrans1D2" presStyleIdx="0" presStyleCnt="1"/>
      <dgm:spPr/>
    </dgm:pt>
    <dgm:pt modelId="{A310C1ED-57DE-445C-9A7C-E8C32FF1428A}" type="pres">
      <dgm:prSet presAssocID="{408D928A-12B6-42E6-9FB1-5F98F6B74E94}" presName="extraNode" presStyleLbl="node1" presStyleIdx="0" presStyleCnt="4"/>
      <dgm:spPr/>
    </dgm:pt>
    <dgm:pt modelId="{71506994-2E6A-4D6C-87D1-9A4D2BED8C5F}" type="pres">
      <dgm:prSet presAssocID="{408D928A-12B6-42E6-9FB1-5F98F6B74E94}" presName="dstNode" presStyleLbl="node1" presStyleIdx="0" presStyleCnt="4"/>
      <dgm:spPr/>
    </dgm:pt>
    <dgm:pt modelId="{03BEDD70-5D2C-44A6-898E-87B31D6389F8}" type="pres">
      <dgm:prSet presAssocID="{6312597F-EAC6-41C7-98B1-9F7ADE2DB512}" presName="text_1" presStyleLbl="node1" presStyleIdx="0" presStyleCnt="4">
        <dgm:presLayoutVars>
          <dgm:bulletEnabled val="1"/>
        </dgm:presLayoutVars>
      </dgm:prSet>
      <dgm:spPr/>
    </dgm:pt>
    <dgm:pt modelId="{702DED75-7443-423C-90E0-7BA13350D047}" type="pres">
      <dgm:prSet presAssocID="{6312597F-EAC6-41C7-98B1-9F7ADE2DB512}" presName="accent_1" presStyleCnt="0"/>
      <dgm:spPr/>
    </dgm:pt>
    <dgm:pt modelId="{569FF9F9-CB71-401E-8938-337A675CA5E2}" type="pres">
      <dgm:prSet presAssocID="{6312597F-EAC6-41C7-98B1-9F7ADE2DB51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3A3D7D6-57BB-4DEB-A518-174ADEE75F27}" type="pres">
      <dgm:prSet presAssocID="{563BDDE4-825D-41E8-B147-8E883B5768AB}" presName="text_2" presStyleLbl="node1" presStyleIdx="1" presStyleCnt="4">
        <dgm:presLayoutVars>
          <dgm:bulletEnabled val="1"/>
        </dgm:presLayoutVars>
      </dgm:prSet>
      <dgm:spPr/>
    </dgm:pt>
    <dgm:pt modelId="{A9B20089-A331-4009-AB19-21703CEA6AAD}" type="pres">
      <dgm:prSet presAssocID="{563BDDE4-825D-41E8-B147-8E883B5768AB}" presName="accent_2" presStyleCnt="0"/>
      <dgm:spPr/>
    </dgm:pt>
    <dgm:pt modelId="{ACB9F27E-C0D4-4652-AE78-AF8D9FE22BA6}" type="pres">
      <dgm:prSet presAssocID="{563BDDE4-825D-41E8-B147-8E883B5768AB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7124730-E8EA-4E1A-840D-2F74CB6ECB3E}" type="pres">
      <dgm:prSet presAssocID="{579BA8E9-08F7-434A-A017-0ADFC521E7AE}" presName="text_3" presStyleLbl="node1" presStyleIdx="2" presStyleCnt="4">
        <dgm:presLayoutVars>
          <dgm:bulletEnabled val="1"/>
        </dgm:presLayoutVars>
      </dgm:prSet>
      <dgm:spPr/>
    </dgm:pt>
    <dgm:pt modelId="{66F98EA6-016E-4EA7-9922-C161F9B96127}" type="pres">
      <dgm:prSet presAssocID="{579BA8E9-08F7-434A-A017-0ADFC521E7AE}" presName="accent_3" presStyleCnt="0"/>
      <dgm:spPr/>
    </dgm:pt>
    <dgm:pt modelId="{197E7AE2-5401-4708-B117-F63609362D54}" type="pres">
      <dgm:prSet presAssocID="{579BA8E9-08F7-434A-A017-0ADFC521E7AE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296B901-D245-4C12-B6A7-D862987FC865}" type="pres">
      <dgm:prSet presAssocID="{0D366334-5391-41F7-8BEA-0E76CBF119BA}" presName="text_4" presStyleLbl="node1" presStyleIdx="3" presStyleCnt="4">
        <dgm:presLayoutVars>
          <dgm:bulletEnabled val="1"/>
        </dgm:presLayoutVars>
      </dgm:prSet>
      <dgm:spPr/>
    </dgm:pt>
    <dgm:pt modelId="{7857DA6D-866A-49CE-8BC7-A40AD436815C}" type="pres">
      <dgm:prSet presAssocID="{0D366334-5391-41F7-8BEA-0E76CBF119BA}" presName="accent_4" presStyleCnt="0"/>
      <dgm:spPr/>
    </dgm:pt>
    <dgm:pt modelId="{8B970283-F53C-4AF1-A4FE-8E3D4244B4EC}" type="pres">
      <dgm:prSet presAssocID="{0D366334-5391-41F7-8BEA-0E76CBF119BA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F458D15-7EB3-4305-8A38-AE3D1C8012E4}" srcId="{408D928A-12B6-42E6-9FB1-5F98F6B74E94}" destId="{0D366334-5391-41F7-8BEA-0E76CBF119BA}" srcOrd="3" destOrd="0" parTransId="{744689DC-3025-4C3B-88D9-1CB50FD54846}" sibTransId="{E3659700-D895-4ECC-BDFF-F8728E4BA2B1}"/>
    <dgm:cxn modelId="{971F2730-7D5D-4090-AB0B-AF55492CA174}" type="presOf" srcId="{6312597F-EAC6-41C7-98B1-9F7ADE2DB512}" destId="{03BEDD70-5D2C-44A6-898E-87B31D6389F8}" srcOrd="0" destOrd="0" presId="urn:microsoft.com/office/officeart/2008/layout/VerticalCurvedList"/>
    <dgm:cxn modelId="{94CDE850-C5CA-4FAC-AB3C-94FD09566B46}" type="presOf" srcId="{563BDDE4-825D-41E8-B147-8E883B5768AB}" destId="{83A3D7D6-57BB-4DEB-A518-174ADEE75F27}" srcOrd="0" destOrd="0" presId="urn:microsoft.com/office/officeart/2008/layout/VerticalCurvedList"/>
    <dgm:cxn modelId="{7821138E-F823-4DE4-B2AE-EA19B4E26DBA}" type="presOf" srcId="{0D366334-5391-41F7-8BEA-0E76CBF119BA}" destId="{D296B901-D245-4C12-B6A7-D862987FC865}" srcOrd="0" destOrd="0" presId="urn:microsoft.com/office/officeart/2008/layout/VerticalCurvedList"/>
    <dgm:cxn modelId="{93C73798-0799-40CE-9EA8-6C3097CA2424}" srcId="{408D928A-12B6-42E6-9FB1-5F98F6B74E94}" destId="{579BA8E9-08F7-434A-A017-0ADFC521E7AE}" srcOrd="2" destOrd="0" parTransId="{05425615-A043-4958-9E57-C9671E2FA1A1}" sibTransId="{818B554E-935B-4D79-806D-B295F24EABB6}"/>
    <dgm:cxn modelId="{84A4D6A7-99AB-4014-9F63-5200936086BC}" srcId="{408D928A-12B6-42E6-9FB1-5F98F6B74E94}" destId="{563BDDE4-825D-41E8-B147-8E883B5768AB}" srcOrd="1" destOrd="0" parTransId="{1B642DBA-0287-42E0-B098-4C85245F0868}" sibTransId="{7C85D1F3-B472-47FA-9C62-374C3C2B325B}"/>
    <dgm:cxn modelId="{837485B2-A1BC-483D-9524-1F268F203987}" type="presOf" srcId="{DF0974B1-7D50-4DFE-B8D5-D07BD9DD1818}" destId="{BEC8B24B-3018-44F5-B3A2-CB2BE55C72D6}" srcOrd="0" destOrd="0" presId="urn:microsoft.com/office/officeart/2008/layout/VerticalCurvedList"/>
    <dgm:cxn modelId="{EB8A10BE-C3BA-47D4-B35B-9360523256A6}" srcId="{408D928A-12B6-42E6-9FB1-5F98F6B74E94}" destId="{6312597F-EAC6-41C7-98B1-9F7ADE2DB512}" srcOrd="0" destOrd="0" parTransId="{E45FABCD-1B93-4990-A4A4-513D8EF3D1DF}" sibTransId="{DF0974B1-7D50-4DFE-B8D5-D07BD9DD1818}"/>
    <dgm:cxn modelId="{EB4521CB-8CFA-4396-B14D-E2E00934E692}" type="presOf" srcId="{408D928A-12B6-42E6-9FB1-5F98F6B74E94}" destId="{DC819DEA-28C4-4C4D-BA43-63D392309AAE}" srcOrd="0" destOrd="0" presId="urn:microsoft.com/office/officeart/2008/layout/VerticalCurvedList"/>
    <dgm:cxn modelId="{1963E6FE-EA52-4823-9618-35583A6EEB9E}" type="presOf" srcId="{579BA8E9-08F7-434A-A017-0ADFC521E7AE}" destId="{B7124730-E8EA-4E1A-840D-2F74CB6ECB3E}" srcOrd="0" destOrd="0" presId="urn:microsoft.com/office/officeart/2008/layout/VerticalCurvedList"/>
    <dgm:cxn modelId="{4D4190C9-BD3C-4746-B102-003B1F5809A6}" type="presParOf" srcId="{DC819DEA-28C4-4C4D-BA43-63D392309AAE}" destId="{5E6AD06C-99FB-416C-9AE0-4D602F0F0544}" srcOrd="0" destOrd="0" presId="urn:microsoft.com/office/officeart/2008/layout/VerticalCurvedList"/>
    <dgm:cxn modelId="{F049F1A2-B1D9-45C9-942E-1ED829E02384}" type="presParOf" srcId="{5E6AD06C-99FB-416C-9AE0-4D602F0F0544}" destId="{3C078A90-0587-4D84-BCAD-10D9E2B88D90}" srcOrd="0" destOrd="0" presId="urn:microsoft.com/office/officeart/2008/layout/VerticalCurvedList"/>
    <dgm:cxn modelId="{19D855BB-E09D-4E1F-8957-1861F20DAD4C}" type="presParOf" srcId="{3C078A90-0587-4D84-BCAD-10D9E2B88D90}" destId="{972BCA63-83F9-4624-8DB0-2EA6E2BBC36C}" srcOrd="0" destOrd="0" presId="urn:microsoft.com/office/officeart/2008/layout/VerticalCurvedList"/>
    <dgm:cxn modelId="{2B31AF26-F454-4030-97EE-1DBFDA120E4E}" type="presParOf" srcId="{3C078A90-0587-4D84-BCAD-10D9E2B88D90}" destId="{BEC8B24B-3018-44F5-B3A2-CB2BE55C72D6}" srcOrd="1" destOrd="0" presId="urn:microsoft.com/office/officeart/2008/layout/VerticalCurvedList"/>
    <dgm:cxn modelId="{974AB2A8-FD1E-42B1-AC43-C44E197A5201}" type="presParOf" srcId="{3C078A90-0587-4D84-BCAD-10D9E2B88D90}" destId="{A310C1ED-57DE-445C-9A7C-E8C32FF1428A}" srcOrd="2" destOrd="0" presId="urn:microsoft.com/office/officeart/2008/layout/VerticalCurvedList"/>
    <dgm:cxn modelId="{80391481-406F-4CA2-8AAD-F53AE8367F38}" type="presParOf" srcId="{3C078A90-0587-4D84-BCAD-10D9E2B88D90}" destId="{71506994-2E6A-4D6C-87D1-9A4D2BED8C5F}" srcOrd="3" destOrd="0" presId="urn:microsoft.com/office/officeart/2008/layout/VerticalCurvedList"/>
    <dgm:cxn modelId="{1C99F55C-A239-44A1-ADF0-A78048C3E0A5}" type="presParOf" srcId="{5E6AD06C-99FB-416C-9AE0-4D602F0F0544}" destId="{03BEDD70-5D2C-44A6-898E-87B31D6389F8}" srcOrd="1" destOrd="0" presId="urn:microsoft.com/office/officeart/2008/layout/VerticalCurvedList"/>
    <dgm:cxn modelId="{0D208148-5E9B-4246-AB39-3C4A3B8158FD}" type="presParOf" srcId="{5E6AD06C-99FB-416C-9AE0-4D602F0F0544}" destId="{702DED75-7443-423C-90E0-7BA13350D047}" srcOrd="2" destOrd="0" presId="urn:microsoft.com/office/officeart/2008/layout/VerticalCurvedList"/>
    <dgm:cxn modelId="{78E2E260-E43B-4339-9766-1F984E9D321A}" type="presParOf" srcId="{702DED75-7443-423C-90E0-7BA13350D047}" destId="{569FF9F9-CB71-401E-8938-337A675CA5E2}" srcOrd="0" destOrd="0" presId="urn:microsoft.com/office/officeart/2008/layout/VerticalCurvedList"/>
    <dgm:cxn modelId="{E73B4FE9-286C-405B-B863-D9AE34A0B739}" type="presParOf" srcId="{5E6AD06C-99FB-416C-9AE0-4D602F0F0544}" destId="{83A3D7D6-57BB-4DEB-A518-174ADEE75F27}" srcOrd="3" destOrd="0" presId="urn:microsoft.com/office/officeart/2008/layout/VerticalCurvedList"/>
    <dgm:cxn modelId="{39867A5A-93B5-4151-9D1D-42637A188BA9}" type="presParOf" srcId="{5E6AD06C-99FB-416C-9AE0-4D602F0F0544}" destId="{A9B20089-A331-4009-AB19-21703CEA6AAD}" srcOrd="4" destOrd="0" presId="urn:microsoft.com/office/officeart/2008/layout/VerticalCurvedList"/>
    <dgm:cxn modelId="{F363EB46-A197-442D-80D6-5A8D6BB92799}" type="presParOf" srcId="{A9B20089-A331-4009-AB19-21703CEA6AAD}" destId="{ACB9F27E-C0D4-4652-AE78-AF8D9FE22BA6}" srcOrd="0" destOrd="0" presId="urn:microsoft.com/office/officeart/2008/layout/VerticalCurvedList"/>
    <dgm:cxn modelId="{7F4B1E71-9836-4C8B-A517-6738CEB71F13}" type="presParOf" srcId="{5E6AD06C-99FB-416C-9AE0-4D602F0F0544}" destId="{B7124730-E8EA-4E1A-840D-2F74CB6ECB3E}" srcOrd="5" destOrd="0" presId="urn:microsoft.com/office/officeart/2008/layout/VerticalCurvedList"/>
    <dgm:cxn modelId="{F3063883-3083-4E1E-A40B-B7D55850D3EF}" type="presParOf" srcId="{5E6AD06C-99FB-416C-9AE0-4D602F0F0544}" destId="{66F98EA6-016E-4EA7-9922-C161F9B96127}" srcOrd="6" destOrd="0" presId="urn:microsoft.com/office/officeart/2008/layout/VerticalCurvedList"/>
    <dgm:cxn modelId="{CCB23DAC-0DAB-4F2E-A85A-2108ADBFF301}" type="presParOf" srcId="{66F98EA6-016E-4EA7-9922-C161F9B96127}" destId="{197E7AE2-5401-4708-B117-F63609362D54}" srcOrd="0" destOrd="0" presId="urn:microsoft.com/office/officeart/2008/layout/VerticalCurvedList"/>
    <dgm:cxn modelId="{FF99A806-3F21-43FE-A808-782ADC2362FC}" type="presParOf" srcId="{5E6AD06C-99FB-416C-9AE0-4D602F0F0544}" destId="{D296B901-D245-4C12-B6A7-D862987FC865}" srcOrd="7" destOrd="0" presId="urn:microsoft.com/office/officeart/2008/layout/VerticalCurvedList"/>
    <dgm:cxn modelId="{8FEF8CDC-35BC-4B31-9BBB-7F9C20C60A7D}" type="presParOf" srcId="{5E6AD06C-99FB-416C-9AE0-4D602F0F0544}" destId="{7857DA6D-866A-49CE-8BC7-A40AD436815C}" srcOrd="8" destOrd="0" presId="urn:microsoft.com/office/officeart/2008/layout/VerticalCurvedList"/>
    <dgm:cxn modelId="{40EF4724-8496-4506-BD6C-72BA3726CA98}" type="presParOf" srcId="{7857DA6D-866A-49CE-8BC7-A40AD436815C}" destId="{8B970283-F53C-4AF1-A4FE-8E3D4244B4E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4B0F516-99EA-45DB-B0ED-68FA9AD6DC09}" type="doc">
      <dgm:prSet loTypeId="urn:microsoft.com/office/officeart/2005/8/layout/default" loCatId="list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sk-SK"/>
        </a:p>
      </dgm:t>
    </dgm:pt>
    <dgm:pt modelId="{1D306F14-FD4D-4BE4-928E-226221B09467}">
      <dgm:prSet custT="1"/>
      <dgm:spPr>
        <a:solidFill>
          <a:schemeClr val="accent2">
            <a:hueOff val="0"/>
            <a:satOff val="0"/>
            <a:lumOff val="0"/>
            <a:alpha val="94000"/>
          </a:schemeClr>
        </a:solidFill>
      </dgm:spPr>
      <dgm:t>
        <a:bodyPr/>
        <a:lstStyle/>
        <a:p>
          <a:pPr rtl="0"/>
          <a:r>
            <a:rPr lang="sk-SK" sz="1800" b="1" dirty="0"/>
            <a:t>FYZICKÁ INŠPEKCIA NA MIESTE </a:t>
          </a:r>
        </a:p>
        <a:p>
          <a:pPr rtl="0"/>
          <a:r>
            <a:rPr lang="sk-SK" sz="2800" b="1" dirty="0">
              <a:solidFill>
                <a:srgbClr val="FF0000"/>
              </a:solidFill>
            </a:rPr>
            <a:t>1507</a:t>
          </a:r>
          <a:endParaRPr lang="sk-SK" sz="2800" dirty="0">
            <a:solidFill>
              <a:srgbClr val="FF0000"/>
            </a:solidFill>
          </a:endParaRPr>
        </a:p>
      </dgm:t>
    </dgm:pt>
    <dgm:pt modelId="{CF4A9427-921C-41F9-AF34-A61A6537A0A6}" type="parTrans" cxnId="{F1E75250-4E86-4A80-8B78-BB4F28A15EB0}">
      <dgm:prSet/>
      <dgm:spPr/>
      <dgm:t>
        <a:bodyPr/>
        <a:lstStyle/>
        <a:p>
          <a:endParaRPr lang="sk-SK"/>
        </a:p>
      </dgm:t>
    </dgm:pt>
    <dgm:pt modelId="{175A30E5-86D9-4313-8916-0E8A03A6C7E0}" type="sibTrans" cxnId="{F1E75250-4E86-4A80-8B78-BB4F28A15EB0}">
      <dgm:prSet/>
      <dgm:spPr/>
      <dgm:t>
        <a:bodyPr/>
        <a:lstStyle/>
        <a:p>
          <a:endParaRPr lang="sk-SK"/>
        </a:p>
      </dgm:t>
    </dgm:pt>
    <dgm:pt modelId="{A625AFA0-F8FD-4986-9AC5-FB201FBE619E}">
      <dgm:prSet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sk-SK" sz="1800" b="1" dirty="0"/>
            <a:t>DODATOČNÁ KONTROLA</a:t>
          </a:r>
        </a:p>
        <a:p>
          <a:pPr rtl="0"/>
          <a:r>
            <a:rPr lang="sk-SK" sz="2800" b="1" dirty="0"/>
            <a:t> </a:t>
          </a:r>
          <a:r>
            <a:rPr lang="sk-SK" sz="2800" b="1" dirty="0">
              <a:solidFill>
                <a:srgbClr val="FF0000"/>
              </a:solidFill>
            </a:rPr>
            <a:t>215</a:t>
          </a:r>
          <a:endParaRPr lang="sk-SK" sz="2800" dirty="0">
            <a:solidFill>
              <a:srgbClr val="FF0000"/>
            </a:solidFill>
          </a:endParaRPr>
        </a:p>
      </dgm:t>
    </dgm:pt>
    <dgm:pt modelId="{1BAF88DB-BD0E-4B78-B30A-12E8B3933F59}" type="parTrans" cxnId="{FCFD37CF-16D2-404D-A2BE-98AD9852F840}">
      <dgm:prSet/>
      <dgm:spPr/>
      <dgm:t>
        <a:bodyPr/>
        <a:lstStyle/>
        <a:p>
          <a:endParaRPr lang="sk-SK"/>
        </a:p>
      </dgm:t>
    </dgm:pt>
    <dgm:pt modelId="{64648E86-88A8-420A-8E53-34D8FA3651A4}" type="sibTrans" cxnId="{FCFD37CF-16D2-404D-A2BE-98AD9852F840}">
      <dgm:prSet/>
      <dgm:spPr/>
      <dgm:t>
        <a:bodyPr/>
        <a:lstStyle/>
        <a:p>
          <a:endParaRPr lang="sk-SK"/>
        </a:p>
      </dgm:t>
    </dgm:pt>
    <dgm:pt modelId="{F30B0D8E-68B5-4D16-8409-33F7DFE52992}">
      <dgm:prSet custT="1"/>
      <dgm:spPr>
        <a:solidFill>
          <a:schemeClr val="accent2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pPr rtl="0"/>
          <a:r>
            <a:rPr lang="sk-SK" sz="1600" b="1" dirty="0">
              <a:solidFill>
                <a:schemeClr val="bg1"/>
              </a:solidFill>
            </a:rPr>
            <a:t>IDENTIFIKOVANÝCH PORUŠENÍ ODSTÚPENÝCH NA SPRÁVNE KONANIE ROK 2021</a:t>
          </a:r>
        </a:p>
        <a:p>
          <a:pPr rtl="0"/>
          <a:r>
            <a:rPr lang="sk-SK" sz="2800" b="1" dirty="0"/>
            <a:t> </a:t>
          </a:r>
          <a:r>
            <a:rPr lang="sk-SK" sz="2800" b="1" dirty="0">
              <a:solidFill>
                <a:srgbClr val="FF0000"/>
              </a:solidFill>
            </a:rPr>
            <a:t>30</a:t>
          </a:r>
          <a:endParaRPr lang="sk-SK" sz="2800" dirty="0">
            <a:solidFill>
              <a:srgbClr val="FF0000"/>
            </a:solidFill>
          </a:endParaRPr>
        </a:p>
      </dgm:t>
    </dgm:pt>
    <dgm:pt modelId="{5C468C6A-A77E-42A7-88A0-E85E918426B6}" type="parTrans" cxnId="{0886669B-E05C-43D5-8535-69FD44D6B3D0}">
      <dgm:prSet/>
      <dgm:spPr/>
      <dgm:t>
        <a:bodyPr/>
        <a:lstStyle/>
        <a:p>
          <a:endParaRPr lang="sk-SK"/>
        </a:p>
      </dgm:t>
    </dgm:pt>
    <dgm:pt modelId="{FDADCB33-C595-4CAE-8E05-96B980072333}" type="sibTrans" cxnId="{0886669B-E05C-43D5-8535-69FD44D6B3D0}">
      <dgm:prSet/>
      <dgm:spPr/>
      <dgm:t>
        <a:bodyPr/>
        <a:lstStyle/>
        <a:p>
          <a:endParaRPr lang="sk-SK"/>
        </a:p>
      </dgm:t>
    </dgm:pt>
    <dgm:pt modelId="{D4E4AE33-AEBD-47B6-AC97-373B8EA407FB}">
      <dgm:prSet custT="1"/>
      <dgm:spPr>
        <a:solidFill>
          <a:schemeClr val="accent2">
            <a:hueOff val="0"/>
            <a:satOff val="0"/>
            <a:lumOff val="0"/>
            <a:alpha val="79000"/>
          </a:schemeClr>
        </a:solidFill>
      </dgm:spPr>
      <dgm:t>
        <a:bodyPr/>
        <a:lstStyle/>
        <a:p>
          <a:pPr rtl="0"/>
          <a:r>
            <a:rPr lang="sk-SK" sz="1600" b="1" dirty="0">
              <a:solidFill>
                <a:schemeClr val="bg1"/>
              </a:solidFill>
            </a:rPr>
            <a:t>IDENTIFIKOVANÝCH PORUŠENÍ ODSTÚPENÝCH NA SPRÁVNE KONANIE ROK 2022</a:t>
          </a:r>
        </a:p>
        <a:p>
          <a:pPr rtl="0"/>
          <a:r>
            <a:rPr lang="sk-SK" sz="2800" b="1" dirty="0">
              <a:solidFill>
                <a:srgbClr val="FF0000"/>
              </a:solidFill>
            </a:rPr>
            <a:t> 41</a:t>
          </a:r>
          <a:endParaRPr lang="sk-SK" sz="2800" dirty="0">
            <a:solidFill>
              <a:srgbClr val="FF0000"/>
            </a:solidFill>
          </a:endParaRPr>
        </a:p>
      </dgm:t>
    </dgm:pt>
    <dgm:pt modelId="{7B07AFF4-B17A-4797-B9E3-1B33E03B3900}" type="parTrans" cxnId="{B77537FA-B68C-4707-913A-49F18002C957}">
      <dgm:prSet/>
      <dgm:spPr/>
      <dgm:t>
        <a:bodyPr/>
        <a:lstStyle/>
        <a:p>
          <a:endParaRPr lang="sk-SK"/>
        </a:p>
      </dgm:t>
    </dgm:pt>
    <dgm:pt modelId="{39AB8309-9147-46B6-BA33-809646EE0FE7}" type="sibTrans" cxnId="{B77537FA-B68C-4707-913A-49F18002C957}">
      <dgm:prSet/>
      <dgm:spPr/>
      <dgm:t>
        <a:bodyPr/>
        <a:lstStyle/>
        <a:p>
          <a:endParaRPr lang="sk-SK"/>
        </a:p>
      </dgm:t>
    </dgm:pt>
    <dgm:pt modelId="{06E10DAA-9F81-46DF-9404-746D2BB588AA}">
      <dgm:prSet custT="1"/>
      <dgm:spPr>
        <a:solidFill>
          <a:srgbClr val="FFFF00">
            <a:alpha val="78000"/>
          </a:srgbClr>
        </a:solidFill>
        <a:ln w="25400">
          <a:solidFill>
            <a:srgbClr val="FF0000"/>
          </a:solidFill>
        </a:ln>
      </dgm:spPr>
      <dgm:t>
        <a:bodyPr/>
        <a:lstStyle/>
        <a:p>
          <a:pPr rtl="0"/>
          <a:r>
            <a:rPr lang="sk-SK" sz="1600" b="1" dirty="0">
              <a:solidFill>
                <a:schemeClr val="bg1"/>
              </a:solidFill>
            </a:rPr>
            <a:t>KONTROLA NEREGISTROVANÝCH SUBJEKTOV </a:t>
          </a:r>
          <a:r>
            <a:rPr lang="sk-SK" sz="1600" b="1" dirty="0">
              <a:solidFill>
                <a:srgbClr val="FF0000"/>
              </a:solidFill>
            </a:rPr>
            <a:t>ROK</a:t>
          </a:r>
          <a:r>
            <a:rPr lang="sk-SK" sz="1600" b="1" dirty="0">
              <a:solidFill>
                <a:schemeClr val="bg1"/>
              </a:solidFill>
            </a:rPr>
            <a:t> </a:t>
          </a:r>
          <a:r>
            <a:rPr lang="sk-SK" sz="1600" b="1" dirty="0">
              <a:solidFill>
                <a:srgbClr val="FF0000"/>
              </a:solidFill>
            </a:rPr>
            <a:t>2022</a:t>
          </a:r>
        </a:p>
        <a:p>
          <a:pPr rtl="0"/>
          <a:r>
            <a:rPr lang="sk-SK" sz="1300" b="1" dirty="0"/>
            <a:t> </a:t>
          </a:r>
          <a:r>
            <a:rPr lang="sk-SK" sz="2400" b="1" dirty="0">
              <a:solidFill>
                <a:srgbClr val="FF0000"/>
              </a:solidFill>
            </a:rPr>
            <a:t>50 % </a:t>
          </a:r>
          <a:r>
            <a:rPr lang="sk-SK" sz="1300" b="1" dirty="0">
              <a:solidFill>
                <a:srgbClr val="FF0000"/>
              </a:solidFill>
            </a:rPr>
            <a:t>kontrol s porušením</a:t>
          </a:r>
          <a:endParaRPr lang="sk-SK" sz="1300" dirty="0">
            <a:solidFill>
              <a:srgbClr val="FF0000"/>
            </a:solidFill>
          </a:endParaRPr>
        </a:p>
      </dgm:t>
    </dgm:pt>
    <dgm:pt modelId="{7142C895-487F-4391-A5F7-6811A37C2F74}" type="parTrans" cxnId="{D4C93AE9-DBAA-474F-BE53-38C18A9135ED}">
      <dgm:prSet/>
      <dgm:spPr/>
      <dgm:t>
        <a:bodyPr/>
        <a:lstStyle/>
        <a:p>
          <a:endParaRPr lang="sk-SK"/>
        </a:p>
      </dgm:t>
    </dgm:pt>
    <dgm:pt modelId="{C4DF3874-2387-4A20-A665-E57A60489197}" type="sibTrans" cxnId="{D4C93AE9-DBAA-474F-BE53-38C18A9135ED}">
      <dgm:prSet/>
      <dgm:spPr/>
      <dgm:t>
        <a:bodyPr/>
        <a:lstStyle/>
        <a:p>
          <a:endParaRPr lang="sk-SK"/>
        </a:p>
      </dgm:t>
    </dgm:pt>
    <dgm:pt modelId="{0E081C7A-7B68-4539-B83D-6B71A3A6167D}" type="pres">
      <dgm:prSet presAssocID="{64B0F516-99EA-45DB-B0ED-68FA9AD6DC09}" presName="diagram" presStyleCnt="0">
        <dgm:presLayoutVars>
          <dgm:dir/>
          <dgm:resizeHandles val="exact"/>
        </dgm:presLayoutVars>
      </dgm:prSet>
      <dgm:spPr/>
    </dgm:pt>
    <dgm:pt modelId="{72D7FD2B-B922-4010-BD6E-64E13BA93CC7}" type="pres">
      <dgm:prSet presAssocID="{1D306F14-FD4D-4BE4-928E-226221B09467}" presName="node" presStyleLbl="node1" presStyleIdx="0" presStyleCnt="5" custScaleY="157536">
        <dgm:presLayoutVars>
          <dgm:bulletEnabled val="1"/>
        </dgm:presLayoutVars>
      </dgm:prSet>
      <dgm:spPr/>
    </dgm:pt>
    <dgm:pt modelId="{620339F0-6DFC-4CDE-8570-0C899AE8620B}" type="pres">
      <dgm:prSet presAssocID="{175A30E5-86D9-4313-8916-0E8A03A6C7E0}" presName="sibTrans" presStyleCnt="0"/>
      <dgm:spPr/>
    </dgm:pt>
    <dgm:pt modelId="{70B901A0-4D16-4ADD-89FF-F5E55D2B4ABA}" type="pres">
      <dgm:prSet presAssocID="{A625AFA0-F8FD-4986-9AC5-FB201FBE619E}" presName="node" presStyleLbl="node1" presStyleIdx="1" presStyleCnt="5" custScaleY="157536">
        <dgm:presLayoutVars>
          <dgm:bulletEnabled val="1"/>
        </dgm:presLayoutVars>
      </dgm:prSet>
      <dgm:spPr/>
    </dgm:pt>
    <dgm:pt modelId="{876CF855-FF18-4F17-A026-FC1D96F6B636}" type="pres">
      <dgm:prSet presAssocID="{64648E86-88A8-420A-8E53-34D8FA3651A4}" presName="sibTrans" presStyleCnt="0"/>
      <dgm:spPr/>
    </dgm:pt>
    <dgm:pt modelId="{4ED29B35-79B8-4CCF-97E0-113206868569}" type="pres">
      <dgm:prSet presAssocID="{F30B0D8E-68B5-4D16-8409-33F7DFE52992}" presName="node" presStyleLbl="node1" presStyleIdx="2" presStyleCnt="5" custScaleX="130463" custScaleY="153551">
        <dgm:presLayoutVars>
          <dgm:bulletEnabled val="1"/>
        </dgm:presLayoutVars>
      </dgm:prSet>
      <dgm:spPr/>
    </dgm:pt>
    <dgm:pt modelId="{301090E2-16AD-4249-B1A0-3CC05003BF1C}" type="pres">
      <dgm:prSet presAssocID="{FDADCB33-C595-4CAE-8E05-96B980072333}" presName="sibTrans" presStyleCnt="0"/>
      <dgm:spPr/>
    </dgm:pt>
    <dgm:pt modelId="{4C4C4B92-644B-45C2-9C4F-2539CB68E8EB}" type="pres">
      <dgm:prSet presAssocID="{D4E4AE33-AEBD-47B6-AC97-373B8EA407FB}" presName="node" presStyleLbl="node1" presStyleIdx="3" presStyleCnt="5" custScaleX="152815" custScaleY="137701">
        <dgm:presLayoutVars>
          <dgm:bulletEnabled val="1"/>
        </dgm:presLayoutVars>
      </dgm:prSet>
      <dgm:spPr/>
    </dgm:pt>
    <dgm:pt modelId="{694638E8-6C87-494D-BEA0-2BA8AF4A61A6}" type="pres">
      <dgm:prSet presAssocID="{39AB8309-9147-46B6-BA33-809646EE0FE7}" presName="sibTrans" presStyleCnt="0"/>
      <dgm:spPr/>
    </dgm:pt>
    <dgm:pt modelId="{6AD1615C-F4D8-4DF4-AC3A-B2A8F45E5ED5}" type="pres">
      <dgm:prSet presAssocID="{06E10DAA-9F81-46DF-9404-746D2BB588AA}" presName="node" presStyleLbl="node1" presStyleIdx="4" presStyleCnt="5" custScaleX="145687" custScaleY="137701">
        <dgm:presLayoutVars>
          <dgm:bulletEnabled val="1"/>
        </dgm:presLayoutVars>
      </dgm:prSet>
      <dgm:spPr/>
    </dgm:pt>
  </dgm:ptLst>
  <dgm:cxnLst>
    <dgm:cxn modelId="{392BEC2F-75AC-485A-9735-F4787BA16BF0}" type="presOf" srcId="{A625AFA0-F8FD-4986-9AC5-FB201FBE619E}" destId="{70B901A0-4D16-4ADD-89FF-F5E55D2B4ABA}" srcOrd="0" destOrd="0" presId="urn:microsoft.com/office/officeart/2005/8/layout/default"/>
    <dgm:cxn modelId="{CA9FF56D-274D-41E4-8E35-7368733307E0}" type="presOf" srcId="{D4E4AE33-AEBD-47B6-AC97-373B8EA407FB}" destId="{4C4C4B92-644B-45C2-9C4F-2539CB68E8EB}" srcOrd="0" destOrd="0" presId="urn:microsoft.com/office/officeart/2005/8/layout/default"/>
    <dgm:cxn modelId="{80AC2B6E-CDEB-4A11-B4FD-9EFFCEEEA907}" type="presOf" srcId="{64B0F516-99EA-45DB-B0ED-68FA9AD6DC09}" destId="{0E081C7A-7B68-4539-B83D-6B71A3A6167D}" srcOrd="0" destOrd="0" presId="urn:microsoft.com/office/officeart/2005/8/layout/default"/>
    <dgm:cxn modelId="{F1E75250-4E86-4A80-8B78-BB4F28A15EB0}" srcId="{64B0F516-99EA-45DB-B0ED-68FA9AD6DC09}" destId="{1D306F14-FD4D-4BE4-928E-226221B09467}" srcOrd="0" destOrd="0" parTransId="{CF4A9427-921C-41F9-AF34-A61A6537A0A6}" sibTransId="{175A30E5-86D9-4313-8916-0E8A03A6C7E0}"/>
    <dgm:cxn modelId="{13B1CD56-13F9-435C-98A8-A4D009918013}" type="presOf" srcId="{F30B0D8E-68B5-4D16-8409-33F7DFE52992}" destId="{4ED29B35-79B8-4CCF-97E0-113206868569}" srcOrd="0" destOrd="0" presId="urn:microsoft.com/office/officeart/2005/8/layout/default"/>
    <dgm:cxn modelId="{9FE8A183-62E6-43FB-BD48-D3C86D9052AB}" type="presOf" srcId="{1D306F14-FD4D-4BE4-928E-226221B09467}" destId="{72D7FD2B-B922-4010-BD6E-64E13BA93CC7}" srcOrd="0" destOrd="0" presId="urn:microsoft.com/office/officeart/2005/8/layout/default"/>
    <dgm:cxn modelId="{0886669B-E05C-43D5-8535-69FD44D6B3D0}" srcId="{64B0F516-99EA-45DB-B0ED-68FA9AD6DC09}" destId="{F30B0D8E-68B5-4D16-8409-33F7DFE52992}" srcOrd="2" destOrd="0" parTransId="{5C468C6A-A77E-42A7-88A0-E85E918426B6}" sibTransId="{FDADCB33-C595-4CAE-8E05-96B980072333}"/>
    <dgm:cxn modelId="{FCFD37CF-16D2-404D-A2BE-98AD9852F840}" srcId="{64B0F516-99EA-45DB-B0ED-68FA9AD6DC09}" destId="{A625AFA0-F8FD-4986-9AC5-FB201FBE619E}" srcOrd="1" destOrd="0" parTransId="{1BAF88DB-BD0E-4B78-B30A-12E8B3933F59}" sibTransId="{64648E86-88A8-420A-8E53-34D8FA3651A4}"/>
    <dgm:cxn modelId="{C663A5E3-CF20-491E-9220-1D5AF1A1C4E4}" type="presOf" srcId="{06E10DAA-9F81-46DF-9404-746D2BB588AA}" destId="{6AD1615C-F4D8-4DF4-AC3A-B2A8F45E5ED5}" srcOrd="0" destOrd="0" presId="urn:microsoft.com/office/officeart/2005/8/layout/default"/>
    <dgm:cxn modelId="{D4C93AE9-DBAA-474F-BE53-38C18A9135ED}" srcId="{64B0F516-99EA-45DB-B0ED-68FA9AD6DC09}" destId="{06E10DAA-9F81-46DF-9404-746D2BB588AA}" srcOrd="4" destOrd="0" parTransId="{7142C895-487F-4391-A5F7-6811A37C2F74}" sibTransId="{C4DF3874-2387-4A20-A665-E57A60489197}"/>
    <dgm:cxn modelId="{B77537FA-B68C-4707-913A-49F18002C957}" srcId="{64B0F516-99EA-45DB-B0ED-68FA9AD6DC09}" destId="{D4E4AE33-AEBD-47B6-AC97-373B8EA407FB}" srcOrd="3" destOrd="0" parTransId="{7B07AFF4-B17A-4797-B9E3-1B33E03B3900}" sibTransId="{39AB8309-9147-46B6-BA33-809646EE0FE7}"/>
    <dgm:cxn modelId="{B1B509E6-3ACC-4C2A-A498-69F47A2088A9}" type="presParOf" srcId="{0E081C7A-7B68-4539-B83D-6B71A3A6167D}" destId="{72D7FD2B-B922-4010-BD6E-64E13BA93CC7}" srcOrd="0" destOrd="0" presId="urn:microsoft.com/office/officeart/2005/8/layout/default"/>
    <dgm:cxn modelId="{B129104E-4787-4C13-A9ED-0D8E21E90928}" type="presParOf" srcId="{0E081C7A-7B68-4539-B83D-6B71A3A6167D}" destId="{620339F0-6DFC-4CDE-8570-0C899AE8620B}" srcOrd="1" destOrd="0" presId="urn:microsoft.com/office/officeart/2005/8/layout/default"/>
    <dgm:cxn modelId="{BD387AAE-6A35-4D3D-8BAC-30AAA6398DE8}" type="presParOf" srcId="{0E081C7A-7B68-4539-B83D-6B71A3A6167D}" destId="{70B901A0-4D16-4ADD-89FF-F5E55D2B4ABA}" srcOrd="2" destOrd="0" presId="urn:microsoft.com/office/officeart/2005/8/layout/default"/>
    <dgm:cxn modelId="{F528D9FA-6024-4DD5-A46D-B778C34B339D}" type="presParOf" srcId="{0E081C7A-7B68-4539-B83D-6B71A3A6167D}" destId="{876CF855-FF18-4F17-A026-FC1D96F6B636}" srcOrd="3" destOrd="0" presId="urn:microsoft.com/office/officeart/2005/8/layout/default"/>
    <dgm:cxn modelId="{4E5E0A4B-3C8C-4014-8DB0-EC4A15814F2D}" type="presParOf" srcId="{0E081C7A-7B68-4539-B83D-6B71A3A6167D}" destId="{4ED29B35-79B8-4CCF-97E0-113206868569}" srcOrd="4" destOrd="0" presId="urn:microsoft.com/office/officeart/2005/8/layout/default"/>
    <dgm:cxn modelId="{CB29C44E-04D8-431E-B2BE-E55C3B857AFF}" type="presParOf" srcId="{0E081C7A-7B68-4539-B83D-6B71A3A6167D}" destId="{301090E2-16AD-4249-B1A0-3CC05003BF1C}" srcOrd="5" destOrd="0" presId="urn:microsoft.com/office/officeart/2005/8/layout/default"/>
    <dgm:cxn modelId="{0790EB10-465C-4C0F-A85F-00F648BD8B7A}" type="presParOf" srcId="{0E081C7A-7B68-4539-B83D-6B71A3A6167D}" destId="{4C4C4B92-644B-45C2-9C4F-2539CB68E8EB}" srcOrd="6" destOrd="0" presId="urn:microsoft.com/office/officeart/2005/8/layout/default"/>
    <dgm:cxn modelId="{5F97A914-CEF6-4A6C-BAA6-E88E36E437A1}" type="presParOf" srcId="{0E081C7A-7B68-4539-B83D-6B71A3A6167D}" destId="{694638E8-6C87-494D-BEA0-2BA8AF4A61A6}" srcOrd="7" destOrd="0" presId="urn:microsoft.com/office/officeart/2005/8/layout/default"/>
    <dgm:cxn modelId="{1F850F34-51C8-4DFB-A44D-5B4A3C9AB2B2}" type="presParOf" srcId="{0E081C7A-7B68-4539-B83D-6B71A3A6167D}" destId="{6AD1615C-F4D8-4DF4-AC3A-B2A8F45E5ED5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B4CD68-A0FB-47E9-A1A1-F0F7BBD98CA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7D96496-918D-4C54-B0DD-6761E849FBEB}">
      <dgm:prSet custT="1"/>
      <dgm:spPr>
        <a:xfrm>
          <a:off x="2677" y="-60644"/>
          <a:ext cx="1754590" cy="635145"/>
        </a:xfrm>
        <a:prstGeom prst="rect">
          <a:avLst/>
        </a:prstGeom>
        <a:solidFill>
          <a:srgbClr val="70AD47"/>
        </a:solidFill>
        <a:ln>
          <a:noFill/>
        </a:ln>
        <a:effectLst/>
      </dgm:spPr>
      <dgm:t>
        <a:bodyPr/>
        <a:lstStyle/>
        <a:p>
          <a:pPr rtl="0"/>
          <a:r>
            <a:rPr lang="sk-SK" sz="1400" b="1" dirty="0">
              <a:solidFill>
                <a:schemeClr val="accent2">
                  <a:lumMod val="50000"/>
                </a:schemeClr>
              </a:solidFill>
            </a:rPr>
            <a:t>KONTROLA NEREGISTROVANÝCH PREVÁDZKOVATEĽOV</a:t>
          </a:r>
          <a:endParaRPr lang="sk-SK" sz="1400" b="1" dirty="0">
            <a:solidFill>
              <a:schemeClr val="accent2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0F105632-2482-4EE4-8FD7-F9A9E1721CD7}" type="parTrans" cxnId="{F4356AA7-8798-43D6-89C3-A8A71677DBA1}">
      <dgm:prSet/>
      <dgm:spPr/>
      <dgm:t>
        <a:bodyPr/>
        <a:lstStyle/>
        <a:p>
          <a:endParaRPr lang="sk-SK"/>
        </a:p>
      </dgm:t>
    </dgm:pt>
    <dgm:pt modelId="{933614DA-0EC6-47A7-8ECA-79A62B59839D}" type="sibTrans" cxnId="{F4356AA7-8798-43D6-89C3-A8A71677DBA1}">
      <dgm:prSet/>
      <dgm:spPr/>
      <dgm:t>
        <a:bodyPr/>
        <a:lstStyle/>
        <a:p>
          <a:endParaRPr lang="sk-SK"/>
        </a:p>
      </dgm:t>
    </dgm:pt>
    <dgm:pt modelId="{BDDF086C-A61F-4860-958A-1796CD1DA6CA}" type="pres">
      <dgm:prSet presAssocID="{D3B4CD68-A0FB-47E9-A1A1-F0F7BBD98CA1}" presName="Name0" presStyleCnt="0">
        <dgm:presLayoutVars>
          <dgm:dir/>
          <dgm:resizeHandles val="exact"/>
        </dgm:presLayoutVars>
      </dgm:prSet>
      <dgm:spPr/>
    </dgm:pt>
    <dgm:pt modelId="{260AB0E1-99DB-4A56-8C35-D0CF7B8706BE}" type="pres">
      <dgm:prSet presAssocID="{D3B4CD68-A0FB-47E9-A1A1-F0F7BBD98CA1}" presName="arrow" presStyleLbl="bgShp" presStyleIdx="0" presStyleCnt="1" custLinFactNeighborY="53783"/>
      <dgm:spPr>
        <a:xfrm>
          <a:off x="0" y="479052"/>
          <a:ext cx="6096000" cy="392569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gm:spPr>
    </dgm:pt>
    <dgm:pt modelId="{CED850D2-FB6C-4518-B821-D27E83C291CA}" type="pres">
      <dgm:prSet presAssocID="{D3B4CD68-A0FB-47E9-A1A1-F0F7BBD98CA1}" presName="points" presStyleCnt="0"/>
      <dgm:spPr/>
    </dgm:pt>
    <dgm:pt modelId="{283BA2B8-8CF5-4D7C-85F3-E87EB985B107}" type="pres">
      <dgm:prSet presAssocID="{17D96496-918D-4C54-B0DD-6761E849FBEB}" presName="compositeA" presStyleCnt="0"/>
      <dgm:spPr/>
    </dgm:pt>
    <dgm:pt modelId="{373A50C4-A553-4E27-83F4-276E23233011}" type="pres">
      <dgm:prSet presAssocID="{17D96496-918D-4C54-B0DD-6761E849FBEB}" presName="textA" presStyleLbl="revTx" presStyleIdx="0" presStyleCnt="1" custScaleX="55420" custScaleY="152679" custLinFactNeighborX="-22625" custLinFactNeighborY="75546">
        <dgm:presLayoutVars>
          <dgm:bulletEnabled val="1"/>
        </dgm:presLayoutVars>
      </dgm:prSet>
      <dgm:spPr/>
    </dgm:pt>
    <dgm:pt modelId="{4A748B1C-1B01-4619-B8F6-CDB8ED96D140}" type="pres">
      <dgm:prSet presAssocID="{17D96496-918D-4C54-B0DD-6761E849FBEB}" presName="circleA" presStyleLbl="node1" presStyleIdx="0" presStyleCnt="1" custFlipHor="1" custScaleX="159146" custScaleY="208478" custLinFactX="-691992" custLinFactY="100000" custLinFactNeighborX="-700000" custLinFactNeighborY="177965"/>
      <dgm:spPr>
        <a:xfrm>
          <a:off x="831645" y="502284"/>
          <a:ext cx="98142" cy="98142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106B007-163E-4438-9A4C-BB11CBBADAEB}" type="pres">
      <dgm:prSet presAssocID="{17D96496-918D-4C54-B0DD-6761E849FBEB}" presName="spaceA" presStyleCnt="0"/>
      <dgm:spPr/>
    </dgm:pt>
  </dgm:ptLst>
  <dgm:cxnLst>
    <dgm:cxn modelId="{FF149450-0B01-4095-807F-465313992F56}" type="presOf" srcId="{17D96496-918D-4C54-B0DD-6761E849FBEB}" destId="{373A50C4-A553-4E27-83F4-276E23233011}" srcOrd="0" destOrd="0" presId="urn:microsoft.com/office/officeart/2005/8/layout/hProcess11"/>
    <dgm:cxn modelId="{F4356AA7-8798-43D6-89C3-A8A71677DBA1}" srcId="{D3B4CD68-A0FB-47E9-A1A1-F0F7BBD98CA1}" destId="{17D96496-918D-4C54-B0DD-6761E849FBEB}" srcOrd="0" destOrd="0" parTransId="{0F105632-2482-4EE4-8FD7-F9A9E1721CD7}" sibTransId="{933614DA-0EC6-47A7-8ECA-79A62B59839D}"/>
    <dgm:cxn modelId="{564B4CD3-F90E-4634-82BE-444070A7E05C}" type="presOf" srcId="{D3B4CD68-A0FB-47E9-A1A1-F0F7BBD98CA1}" destId="{BDDF086C-A61F-4860-958A-1796CD1DA6CA}" srcOrd="0" destOrd="0" presId="urn:microsoft.com/office/officeart/2005/8/layout/hProcess11"/>
    <dgm:cxn modelId="{50C7651B-7978-43E7-B170-8326F660975A}" type="presParOf" srcId="{BDDF086C-A61F-4860-958A-1796CD1DA6CA}" destId="{260AB0E1-99DB-4A56-8C35-D0CF7B8706BE}" srcOrd="0" destOrd="0" presId="urn:microsoft.com/office/officeart/2005/8/layout/hProcess11"/>
    <dgm:cxn modelId="{972F01A7-EAFB-406C-A021-CFD269850895}" type="presParOf" srcId="{BDDF086C-A61F-4860-958A-1796CD1DA6CA}" destId="{CED850D2-FB6C-4518-B821-D27E83C291CA}" srcOrd="1" destOrd="0" presId="urn:microsoft.com/office/officeart/2005/8/layout/hProcess11"/>
    <dgm:cxn modelId="{676BA0EE-8165-4A19-9B0D-91A840D589F4}" type="presParOf" srcId="{CED850D2-FB6C-4518-B821-D27E83C291CA}" destId="{283BA2B8-8CF5-4D7C-85F3-E87EB985B107}" srcOrd="0" destOrd="0" presId="urn:microsoft.com/office/officeart/2005/8/layout/hProcess11"/>
    <dgm:cxn modelId="{CF57B302-5629-4A72-9CFE-74BB809629BC}" type="presParOf" srcId="{283BA2B8-8CF5-4D7C-85F3-E87EB985B107}" destId="{373A50C4-A553-4E27-83F4-276E23233011}" srcOrd="0" destOrd="0" presId="urn:microsoft.com/office/officeart/2005/8/layout/hProcess11"/>
    <dgm:cxn modelId="{997D4330-CDB2-44EA-B109-73239449A180}" type="presParOf" srcId="{283BA2B8-8CF5-4D7C-85F3-E87EB985B107}" destId="{4A748B1C-1B01-4619-B8F6-CDB8ED96D140}" srcOrd="1" destOrd="0" presId="urn:microsoft.com/office/officeart/2005/8/layout/hProcess11"/>
    <dgm:cxn modelId="{98A7B3D7-0F9C-43F4-A001-436ED796F9A8}" type="presParOf" srcId="{283BA2B8-8CF5-4D7C-85F3-E87EB985B107}" destId="{6106B007-163E-4438-9A4C-BB11CBBADA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B68817-D99A-4409-B911-E8EED8AB313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73E03783-D359-4BCB-B9D0-99A1B53F0338}">
      <dgm:prSet custT="1"/>
      <dgm:spPr>
        <a:xfrm>
          <a:off x="0" y="-71157"/>
          <a:ext cx="2728523" cy="626938"/>
        </a:xfrm>
        <a:prstGeom prst="rect">
          <a:avLst/>
        </a:prstGeom>
        <a:solidFill>
          <a:srgbClr val="70AD47"/>
        </a:solidFill>
        <a:ln>
          <a:noFill/>
        </a:ln>
        <a:effectLst/>
      </dgm:spPr>
      <dgm:t>
        <a:bodyPr/>
        <a:lstStyle/>
        <a:p>
          <a:pPr rtl="0"/>
          <a:r>
            <a:rPr lang="sk-SK" sz="1400" b="1" dirty="0">
              <a:solidFill>
                <a:schemeClr val="accent2">
                  <a:lumMod val="50000"/>
                </a:schemeClr>
              </a:solidFill>
            </a:rPr>
            <a:t>KONTROLA REGISTROVANÝCH PREVÁDZKOVATEĽOV</a:t>
          </a:r>
          <a:endParaRPr lang="sk-SK" sz="1400" b="1" dirty="0">
            <a:solidFill>
              <a:schemeClr val="accent2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gm:t>
    </dgm:pt>
    <dgm:pt modelId="{CC0A1CE2-0059-4E19-B2F2-ADDC08FA1C03}" type="parTrans" cxnId="{17CE4013-633C-443B-8689-D716F6976085}">
      <dgm:prSet/>
      <dgm:spPr/>
      <dgm:t>
        <a:bodyPr/>
        <a:lstStyle/>
        <a:p>
          <a:endParaRPr lang="sk-SK"/>
        </a:p>
      </dgm:t>
    </dgm:pt>
    <dgm:pt modelId="{E460A30E-11E5-4769-BEB1-AF38668E93A2}" type="sibTrans" cxnId="{17CE4013-633C-443B-8689-D716F6976085}">
      <dgm:prSet/>
      <dgm:spPr/>
      <dgm:t>
        <a:bodyPr/>
        <a:lstStyle/>
        <a:p>
          <a:endParaRPr lang="sk-SK"/>
        </a:p>
      </dgm:t>
    </dgm:pt>
    <dgm:pt modelId="{57D20E19-1D85-454F-9681-AEC85EFE05B5}" type="pres">
      <dgm:prSet presAssocID="{46B68817-D99A-4409-B911-E8EED8AB3133}" presName="Name0" presStyleCnt="0">
        <dgm:presLayoutVars>
          <dgm:dir/>
          <dgm:resizeHandles val="exact"/>
        </dgm:presLayoutVars>
      </dgm:prSet>
      <dgm:spPr/>
    </dgm:pt>
    <dgm:pt modelId="{9FC7AE72-C4BC-4AC8-8896-94CC4D5E128F}" type="pres">
      <dgm:prSet presAssocID="{46B68817-D99A-4409-B911-E8EED8AB3133}" presName="arrow" presStyleLbl="bgShp" presStyleIdx="0" presStyleCnt="1"/>
      <dgm:spPr>
        <a:xfrm>
          <a:off x="0" y="256730"/>
          <a:ext cx="6221197" cy="342306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gm:spPr>
    </dgm:pt>
    <dgm:pt modelId="{6407A2AE-B44E-4DAF-97C3-3BE7D26B4B5C}" type="pres">
      <dgm:prSet presAssocID="{46B68817-D99A-4409-B911-E8EED8AB3133}" presName="points" presStyleCnt="0"/>
      <dgm:spPr/>
    </dgm:pt>
    <dgm:pt modelId="{7E2E2389-D374-4C30-AF93-4EE4B664F997}" type="pres">
      <dgm:prSet presAssocID="{73E03783-D359-4BCB-B9D0-99A1B53F0338}" presName="compositeA" presStyleCnt="0"/>
      <dgm:spPr/>
    </dgm:pt>
    <dgm:pt modelId="{E753A576-2B5A-45CA-A2A6-65898FA22519}" type="pres">
      <dgm:prSet presAssocID="{73E03783-D359-4BCB-B9D0-99A1B53F0338}" presName="textA" presStyleLbl="revTx" presStyleIdx="0" presStyleCnt="1" custScaleX="50093" custScaleY="183151" custLinFactNeighborX="-25773" custLinFactNeighborY="-17108">
        <dgm:presLayoutVars>
          <dgm:bulletEnabled val="1"/>
        </dgm:presLayoutVars>
      </dgm:prSet>
      <dgm:spPr/>
    </dgm:pt>
    <dgm:pt modelId="{228E1BE7-9D57-44D6-9030-8872F0405E28}" type="pres">
      <dgm:prSet presAssocID="{73E03783-D359-4BCB-B9D0-99A1B53F0338}" presName="circleA" presStyleLbl="node1" presStyleIdx="0" presStyleCnt="1" custScaleX="184603" custScaleY="200605" custLinFactX="-800000" custLinFactNeighborX="-892660" custLinFactNeighborY="33503"/>
      <dgm:spPr>
        <a:xfrm>
          <a:off x="1324275" y="456253"/>
          <a:ext cx="85576" cy="85576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B0E3235-2E6D-4AEF-AE99-163775F2EE8C}" type="pres">
      <dgm:prSet presAssocID="{73E03783-D359-4BCB-B9D0-99A1B53F0338}" presName="spaceA" presStyleCnt="0"/>
      <dgm:spPr/>
    </dgm:pt>
  </dgm:ptLst>
  <dgm:cxnLst>
    <dgm:cxn modelId="{17CE4013-633C-443B-8689-D716F6976085}" srcId="{46B68817-D99A-4409-B911-E8EED8AB3133}" destId="{73E03783-D359-4BCB-B9D0-99A1B53F0338}" srcOrd="0" destOrd="0" parTransId="{CC0A1CE2-0059-4E19-B2F2-ADDC08FA1C03}" sibTransId="{E460A30E-11E5-4769-BEB1-AF38668E93A2}"/>
    <dgm:cxn modelId="{2560C97A-83E1-40E1-95A6-116DA495B1C7}" type="presOf" srcId="{46B68817-D99A-4409-B911-E8EED8AB3133}" destId="{57D20E19-1D85-454F-9681-AEC85EFE05B5}" srcOrd="0" destOrd="0" presId="urn:microsoft.com/office/officeart/2005/8/layout/hProcess11"/>
    <dgm:cxn modelId="{FB9283FD-6281-4464-B671-CE16FC60BCB8}" type="presOf" srcId="{73E03783-D359-4BCB-B9D0-99A1B53F0338}" destId="{E753A576-2B5A-45CA-A2A6-65898FA22519}" srcOrd="0" destOrd="0" presId="urn:microsoft.com/office/officeart/2005/8/layout/hProcess11"/>
    <dgm:cxn modelId="{32534A83-2C7C-40CE-98E4-416CD328EADC}" type="presParOf" srcId="{57D20E19-1D85-454F-9681-AEC85EFE05B5}" destId="{9FC7AE72-C4BC-4AC8-8896-94CC4D5E128F}" srcOrd="0" destOrd="0" presId="urn:microsoft.com/office/officeart/2005/8/layout/hProcess11"/>
    <dgm:cxn modelId="{4A34FB27-2A5D-4492-8B59-C37223434BB7}" type="presParOf" srcId="{57D20E19-1D85-454F-9681-AEC85EFE05B5}" destId="{6407A2AE-B44E-4DAF-97C3-3BE7D26B4B5C}" srcOrd="1" destOrd="0" presId="urn:microsoft.com/office/officeart/2005/8/layout/hProcess11"/>
    <dgm:cxn modelId="{07A9F688-5278-41EF-9F34-4FB6DCA486DA}" type="presParOf" srcId="{6407A2AE-B44E-4DAF-97C3-3BE7D26B4B5C}" destId="{7E2E2389-D374-4C30-AF93-4EE4B664F997}" srcOrd="0" destOrd="0" presId="urn:microsoft.com/office/officeart/2005/8/layout/hProcess11"/>
    <dgm:cxn modelId="{E8DE9758-0D3A-459F-A2F6-EC157324EF85}" type="presParOf" srcId="{7E2E2389-D374-4C30-AF93-4EE4B664F997}" destId="{E753A576-2B5A-45CA-A2A6-65898FA22519}" srcOrd="0" destOrd="0" presId="urn:microsoft.com/office/officeart/2005/8/layout/hProcess11"/>
    <dgm:cxn modelId="{4FF99CD5-4F97-40E9-BB7A-1C66F2E9BEBF}" type="presParOf" srcId="{7E2E2389-D374-4C30-AF93-4EE4B664F997}" destId="{228E1BE7-9D57-44D6-9030-8872F0405E28}" srcOrd="1" destOrd="0" presId="urn:microsoft.com/office/officeart/2005/8/layout/hProcess11"/>
    <dgm:cxn modelId="{35CBC123-DE9C-4373-B60F-8845636C7386}" type="presParOf" srcId="{7E2E2389-D374-4C30-AF93-4EE4B664F997}" destId="{FB0E3235-2E6D-4AEF-AE99-163775F2EE8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B4CD68-A0FB-47E9-A1A1-F0F7BBD98CA1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7D96496-918D-4C54-B0DD-6761E849FBEB}">
      <dgm:prSet custT="1"/>
      <dgm:spPr>
        <a:xfrm>
          <a:off x="2677" y="-60644"/>
          <a:ext cx="1754590" cy="635145"/>
        </a:xfrm>
        <a:prstGeom prst="rect">
          <a:avLst/>
        </a:prstGeom>
        <a:solidFill>
          <a:srgbClr val="70AD47"/>
        </a:solidFill>
        <a:ln>
          <a:noFill/>
        </a:ln>
        <a:effectLst/>
      </dgm:spPr>
      <dgm:t>
        <a:bodyPr/>
        <a:lstStyle/>
        <a:p>
          <a:pPr rtl="0"/>
          <a:r>
            <a:rPr lang="sk-SK" sz="1600" b="1" dirty="0">
              <a:solidFill>
                <a:schemeClr val="accent2">
                  <a:lumMod val="50000"/>
                </a:schemeClr>
              </a:solidFill>
            </a:rPr>
            <a:t>VSTUPNÉ PREVERENIE</a:t>
          </a:r>
          <a:endParaRPr lang="sk-SK" sz="1600" b="1" dirty="0">
            <a:solidFill>
              <a:schemeClr val="accent2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gm:t>
    </dgm:pt>
    <dgm:pt modelId="{0F105632-2482-4EE4-8FD7-F9A9E1721CD7}" type="parTrans" cxnId="{F4356AA7-8798-43D6-89C3-A8A71677DBA1}">
      <dgm:prSet/>
      <dgm:spPr/>
      <dgm:t>
        <a:bodyPr/>
        <a:lstStyle/>
        <a:p>
          <a:endParaRPr lang="sk-SK"/>
        </a:p>
      </dgm:t>
    </dgm:pt>
    <dgm:pt modelId="{933614DA-0EC6-47A7-8ECA-79A62B59839D}" type="sibTrans" cxnId="{F4356AA7-8798-43D6-89C3-A8A71677DBA1}">
      <dgm:prSet/>
      <dgm:spPr/>
      <dgm:t>
        <a:bodyPr/>
        <a:lstStyle/>
        <a:p>
          <a:endParaRPr lang="sk-SK"/>
        </a:p>
      </dgm:t>
    </dgm:pt>
    <dgm:pt modelId="{BDDF086C-A61F-4860-958A-1796CD1DA6CA}" type="pres">
      <dgm:prSet presAssocID="{D3B4CD68-A0FB-47E9-A1A1-F0F7BBD98CA1}" presName="Name0" presStyleCnt="0">
        <dgm:presLayoutVars>
          <dgm:dir/>
          <dgm:resizeHandles val="exact"/>
        </dgm:presLayoutVars>
      </dgm:prSet>
      <dgm:spPr/>
    </dgm:pt>
    <dgm:pt modelId="{260AB0E1-99DB-4A56-8C35-D0CF7B8706BE}" type="pres">
      <dgm:prSet presAssocID="{D3B4CD68-A0FB-47E9-A1A1-F0F7BBD98CA1}" presName="arrow" presStyleLbl="bgShp" presStyleIdx="0" presStyleCnt="1" custLinFactNeighborY="53783"/>
      <dgm:spPr>
        <a:xfrm>
          <a:off x="0" y="479052"/>
          <a:ext cx="6096000" cy="392569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gm:spPr>
    </dgm:pt>
    <dgm:pt modelId="{CED850D2-FB6C-4518-B821-D27E83C291CA}" type="pres">
      <dgm:prSet presAssocID="{D3B4CD68-A0FB-47E9-A1A1-F0F7BBD98CA1}" presName="points" presStyleCnt="0"/>
      <dgm:spPr/>
    </dgm:pt>
    <dgm:pt modelId="{283BA2B8-8CF5-4D7C-85F3-E87EB985B107}" type="pres">
      <dgm:prSet presAssocID="{17D96496-918D-4C54-B0DD-6761E849FBEB}" presName="compositeA" presStyleCnt="0"/>
      <dgm:spPr/>
    </dgm:pt>
    <dgm:pt modelId="{373A50C4-A553-4E27-83F4-276E23233011}" type="pres">
      <dgm:prSet presAssocID="{17D96496-918D-4C54-B0DD-6761E849FBEB}" presName="textA" presStyleLbl="revTx" presStyleIdx="0" presStyleCnt="1" custScaleX="55420" custScaleY="152679" custLinFactNeighborX="-22625" custLinFactNeighborY="75546">
        <dgm:presLayoutVars>
          <dgm:bulletEnabled val="1"/>
        </dgm:presLayoutVars>
      </dgm:prSet>
      <dgm:spPr/>
    </dgm:pt>
    <dgm:pt modelId="{4A748B1C-1B01-4619-B8F6-CDB8ED96D140}" type="pres">
      <dgm:prSet presAssocID="{17D96496-918D-4C54-B0DD-6761E849FBEB}" presName="circleA" presStyleLbl="node1" presStyleIdx="0" presStyleCnt="1" custFlipHor="1" custScaleX="165835" custScaleY="136131" custLinFactX="-691992" custLinFactY="100000" custLinFactNeighborX="-700000" custLinFactNeighborY="177965"/>
      <dgm:spPr>
        <a:xfrm>
          <a:off x="831645" y="502284"/>
          <a:ext cx="98142" cy="98142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106B007-163E-4438-9A4C-BB11CBBADAEB}" type="pres">
      <dgm:prSet presAssocID="{17D96496-918D-4C54-B0DD-6761E849FBEB}" presName="spaceA" presStyleCnt="0"/>
      <dgm:spPr/>
    </dgm:pt>
  </dgm:ptLst>
  <dgm:cxnLst>
    <dgm:cxn modelId="{FF149450-0B01-4095-807F-465313992F56}" type="presOf" srcId="{17D96496-918D-4C54-B0DD-6761E849FBEB}" destId="{373A50C4-A553-4E27-83F4-276E23233011}" srcOrd="0" destOrd="0" presId="urn:microsoft.com/office/officeart/2005/8/layout/hProcess11"/>
    <dgm:cxn modelId="{F4356AA7-8798-43D6-89C3-A8A71677DBA1}" srcId="{D3B4CD68-A0FB-47E9-A1A1-F0F7BBD98CA1}" destId="{17D96496-918D-4C54-B0DD-6761E849FBEB}" srcOrd="0" destOrd="0" parTransId="{0F105632-2482-4EE4-8FD7-F9A9E1721CD7}" sibTransId="{933614DA-0EC6-47A7-8ECA-79A62B59839D}"/>
    <dgm:cxn modelId="{564B4CD3-F90E-4634-82BE-444070A7E05C}" type="presOf" srcId="{D3B4CD68-A0FB-47E9-A1A1-F0F7BBD98CA1}" destId="{BDDF086C-A61F-4860-958A-1796CD1DA6CA}" srcOrd="0" destOrd="0" presId="urn:microsoft.com/office/officeart/2005/8/layout/hProcess11"/>
    <dgm:cxn modelId="{50C7651B-7978-43E7-B170-8326F660975A}" type="presParOf" srcId="{BDDF086C-A61F-4860-958A-1796CD1DA6CA}" destId="{260AB0E1-99DB-4A56-8C35-D0CF7B8706BE}" srcOrd="0" destOrd="0" presId="urn:microsoft.com/office/officeart/2005/8/layout/hProcess11"/>
    <dgm:cxn modelId="{972F01A7-EAFB-406C-A021-CFD269850895}" type="presParOf" srcId="{BDDF086C-A61F-4860-958A-1796CD1DA6CA}" destId="{CED850D2-FB6C-4518-B821-D27E83C291CA}" srcOrd="1" destOrd="0" presId="urn:microsoft.com/office/officeart/2005/8/layout/hProcess11"/>
    <dgm:cxn modelId="{676BA0EE-8165-4A19-9B0D-91A840D589F4}" type="presParOf" srcId="{CED850D2-FB6C-4518-B821-D27E83C291CA}" destId="{283BA2B8-8CF5-4D7C-85F3-E87EB985B107}" srcOrd="0" destOrd="0" presId="urn:microsoft.com/office/officeart/2005/8/layout/hProcess11"/>
    <dgm:cxn modelId="{CF57B302-5629-4A72-9CFE-74BB809629BC}" type="presParOf" srcId="{283BA2B8-8CF5-4D7C-85F3-E87EB985B107}" destId="{373A50C4-A553-4E27-83F4-276E23233011}" srcOrd="0" destOrd="0" presId="urn:microsoft.com/office/officeart/2005/8/layout/hProcess11"/>
    <dgm:cxn modelId="{997D4330-CDB2-44EA-B109-73239449A180}" type="presParOf" srcId="{283BA2B8-8CF5-4D7C-85F3-E87EB985B107}" destId="{4A748B1C-1B01-4619-B8F6-CDB8ED96D140}" srcOrd="1" destOrd="0" presId="urn:microsoft.com/office/officeart/2005/8/layout/hProcess11"/>
    <dgm:cxn modelId="{98A7B3D7-0F9C-43F4-A001-436ED796F9A8}" type="presParOf" srcId="{283BA2B8-8CF5-4D7C-85F3-E87EB985B107}" destId="{6106B007-163E-4438-9A4C-BB11CBBADA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55BB1E-D3BC-4BF5-9C03-572B6E97F38D}" type="doc">
      <dgm:prSet loTypeId="urn:microsoft.com/office/officeart/2008/layout/HalfCircle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F04BCA92-1655-488F-8F0E-A1CC421531F8}">
      <dgm:prSet phldrT="[Text]"/>
      <dgm:spPr/>
      <dgm:t>
        <a:bodyPr/>
        <a:lstStyle/>
        <a:p>
          <a:r>
            <a:rPr lang="sk-SK" b="1" u="none" dirty="0"/>
            <a:t>ORGÁNY ŠTÁTNEJ SPRÁVY V OBLASTI EPV </a:t>
          </a:r>
        </a:p>
        <a:p>
          <a:r>
            <a:rPr lang="sk-SK" b="1" u="none" dirty="0"/>
            <a:t>V SLOVENSKEJ REPUBLIKE</a:t>
          </a:r>
        </a:p>
      </dgm:t>
    </dgm:pt>
    <dgm:pt modelId="{14E9704F-C60F-4AAD-B30A-C3B98E29F0A5}" type="parTrans" cxnId="{80D2F1CE-9C41-489E-B348-E9304094CBEC}">
      <dgm:prSet/>
      <dgm:spPr/>
      <dgm:t>
        <a:bodyPr/>
        <a:lstStyle/>
        <a:p>
          <a:endParaRPr lang="sk-SK"/>
        </a:p>
      </dgm:t>
    </dgm:pt>
    <dgm:pt modelId="{F9F08E0C-F2BF-4257-AE0E-89C951B3E320}" type="sibTrans" cxnId="{80D2F1CE-9C41-489E-B348-E9304094CBEC}">
      <dgm:prSet/>
      <dgm:spPr/>
      <dgm:t>
        <a:bodyPr/>
        <a:lstStyle/>
        <a:p>
          <a:endParaRPr lang="sk-SK"/>
        </a:p>
      </dgm:t>
    </dgm:pt>
    <dgm:pt modelId="{AE0F2557-2BCB-40FA-A55D-F59CC6B2EE37}">
      <dgm:prSet phldrT="[Text]"/>
      <dgm:spPr/>
      <dgm:t>
        <a:bodyPr/>
        <a:lstStyle/>
        <a:p>
          <a:r>
            <a:rPr lang="sk-SK" dirty="0">
              <a:solidFill>
                <a:schemeClr val="tx1"/>
              </a:solidFill>
            </a:rPr>
            <a:t>.</a:t>
          </a:r>
        </a:p>
      </dgm:t>
    </dgm:pt>
    <dgm:pt modelId="{99BE1835-FB7C-4F52-B20B-0FF44ECA6C9F}" type="parTrans" cxnId="{E2D23998-1CEE-40ED-B09D-B3C6AE53BD3B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sk-SK">
            <a:solidFill>
              <a:schemeClr val="accent2">
                <a:lumMod val="50000"/>
              </a:schemeClr>
            </a:solidFill>
          </a:endParaRPr>
        </a:p>
      </dgm:t>
    </dgm:pt>
    <dgm:pt modelId="{16773282-2DC4-4B26-899B-1D6E918266F4}" type="sibTrans" cxnId="{E2D23998-1CEE-40ED-B09D-B3C6AE53BD3B}">
      <dgm:prSet/>
      <dgm:spPr/>
      <dgm:t>
        <a:bodyPr/>
        <a:lstStyle/>
        <a:p>
          <a:endParaRPr lang="sk-SK"/>
        </a:p>
      </dgm:t>
    </dgm:pt>
    <dgm:pt modelId="{ED2C3A93-D893-400B-AE5A-BCC4CA2E6EEE}">
      <dgm:prSet phldrT="[Text]"/>
      <dgm:spPr/>
      <dgm:t>
        <a:bodyPr/>
        <a:lstStyle/>
        <a:p>
          <a:r>
            <a:rPr lang="sk-SK" dirty="0">
              <a:solidFill>
                <a:schemeClr val="tx1"/>
              </a:solidFill>
            </a:rPr>
            <a:t>.</a:t>
          </a:r>
        </a:p>
      </dgm:t>
    </dgm:pt>
    <dgm:pt modelId="{C1DA093D-A659-4060-86AA-012304BFF37F}" type="sibTrans" cxnId="{9553E290-4270-4154-8D6B-B947B3410E61}">
      <dgm:prSet/>
      <dgm:spPr/>
      <dgm:t>
        <a:bodyPr/>
        <a:lstStyle/>
        <a:p>
          <a:endParaRPr lang="sk-SK"/>
        </a:p>
      </dgm:t>
    </dgm:pt>
    <dgm:pt modelId="{E42F406C-3C23-49AC-93C0-99407851E14D}" type="parTrans" cxnId="{9553E290-4270-4154-8D6B-B947B3410E61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sk-SK"/>
        </a:p>
      </dgm:t>
    </dgm:pt>
    <dgm:pt modelId="{420D34B7-0D55-4F05-9F21-143024E0FAEE}" type="pres">
      <dgm:prSet presAssocID="{7E55BB1E-D3BC-4BF5-9C03-572B6E97F38D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7290DE-FD2D-4051-AAC6-CF1DD0331BBB}" type="pres">
      <dgm:prSet presAssocID="{F04BCA92-1655-488F-8F0E-A1CC421531F8}" presName="hierRoot1" presStyleCnt="0">
        <dgm:presLayoutVars>
          <dgm:hierBranch val="init"/>
        </dgm:presLayoutVars>
      </dgm:prSet>
      <dgm:spPr/>
    </dgm:pt>
    <dgm:pt modelId="{28F78FE8-630F-4548-B0C1-83A1054C8F42}" type="pres">
      <dgm:prSet presAssocID="{F04BCA92-1655-488F-8F0E-A1CC421531F8}" presName="rootComposite1" presStyleCnt="0"/>
      <dgm:spPr/>
    </dgm:pt>
    <dgm:pt modelId="{3C94E216-CABA-490A-AAC1-85FDCDB7C295}" type="pres">
      <dgm:prSet presAssocID="{F04BCA92-1655-488F-8F0E-A1CC421531F8}" presName="rootText1" presStyleLbl="alignAcc1" presStyleIdx="0" presStyleCnt="0">
        <dgm:presLayoutVars>
          <dgm:chPref val="3"/>
        </dgm:presLayoutVars>
      </dgm:prSet>
      <dgm:spPr/>
    </dgm:pt>
    <dgm:pt modelId="{06E34000-F98F-47B8-8AE6-AC52C1BE83E5}" type="pres">
      <dgm:prSet presAssocID="{F04BCA92-1655-488F-8F0E-A1CC421531F8}" presName="topArc1" presStyleLbl="parChTrans1D1" presStyleIdx="0" presStyleCnt="6"/>
      <dgm:spPr>
        <a:ln>
          <a:solidFill>
            <a:schemeClr val="accent2">
              <a:lumMod val="50000"/>
            </a:schemeClr>
          </a:solidFill>
        </a:ln>
      </dgm:spPr>
    </dgm:pt>
    <dgm:pt modelId="{D9948067-F9DA-47C3-A858-8C15FEEFC508}" type="pres">
      <dgm:prSet presAssocID="{F04BCA92-1655-488F-8F0E-A1CC421531F8}" presName="bottomArc1" presStyleLbl="parChTrans1D1" presStyleIdx="1" presStyleCnt="6"/>
      <dgm:spPr>
        <a:ln>
          <a:solidFill>
            <a:schemeClr val="accent2">
              <a:lumMod val="50000"/>
            </a:schemeClr>
          </a:solidFill>
        </a:ln>
      </dgm:spPr>
    </dgm:pt>
    <dgm:pt modelId="{48DB4242-C2EA-409F-92C5-1AC4C489FDCB}" type="pres">
      <dgm:prSet presAssocID="{F04BCA92-1655-488F-8F0E-A1CC421531F8}" presName="topConnNode1" presStyleLbl="node1" presStyleIdx="0" presStyleCnt="0"/>
      <dgm:spPr/>
    </dgm:pt>
    <dgm:pt modelId="{1961DC52-8AB0-40F5-B4A1-291E076CD760}" type="pres">
      <dgm:prSet presAssocID="{F04BCA92-1655-488F-8F0E-A1CC421531F8}" presName="hierChild2" presStyleCnt="0"/>
      <dgm:spPr/>
    </dgm:pt>
    <dgm:pt modelId="{1BB5EDC7-6638-4B3E-B59B-6AFC25320BE0}" type="pres">
      <dgm:prSet presAssocID="{E42F406C-3C23-49AC-93C0-99407851E14D}" presName="Name28" presStyleLbl="parChTrans1D2" presStyleIdx="0" presStyleCnt="2"/>
      <dgm:spPr/>
    </dgm:pt>
    <dgm:pt modelId="{8FE5DCE9-A22B-4C87-B9D6-33A32EE33F31}" type="pres">
      <dgm:prSet presAssocID="{ED2C3A93-D893-400B-AE5A-BCC4CA2E6EEE}" presName="hierRoot2" presStyleCnt="0">
        <dgm:presLayoutVars>
          <dgm:hierBranch val="init"/>
        </dgm:presLayoutVars>
      </dgm:prSet>
      <dgm:spPr/>
    </dgm:pt>
    <dgm:pt modelId="{F9934000-12EA-40D0-B160-0554DACFCA37}" type="pres">
      <dgm:prSet presAssocID="{ED2C3A93-D893-400B-AE5A-BCC4CA2E6EEE}" presName="rootComposite2" presStyleCnt="0"/>
      <dgm:spPr/>
    </dgm:pt>
    <dgm:pt modelId="{A8D7082D-4C7D-4B8B-8828-CFBADAB62B8A}" type="pres">
      <dgm:prSet presAssocID="{ED2C3A93-D893-400B-AE5A-BCC4CA2E6EEE}" presName="rootText2" presStyleLbl="alignAcc1" presStyleIdx="0" presStyleCnt="0">
        <dgm:presLayoutVars>
          <dgm:chPref val="3"/>
        </dgm:presLayoutVars>
      </dgm:prSet>
      <dgm:spPr/>
    </dgm:pt>
    <dgm:pt modelId="{F9440077-A320-40E0-883C-AA74FAFAF376}" type="pres">
      <dgm:prSet presAssocID="{ED2C3A93-D893-400B-AE5A-BCC4CA2E6EEE}" presName="topArc2" presStyleLbl="parChTrans1D1" presStyleIdx="2" presStyleCnt="6"/>
      <dgm:spPr>
        <a:ln>
          <a:solidFill>
            <a:schemeClr val="accent2">
              <a:lumMod val="50000"/>
            </a:schemeClr>
          </a:solidFill>
        </a:ln>
      </dgm:spPr>
    </dgm:pt>
    <dgm:pt modelId="{C4625161-ABF7-4739-977A-7D056DCC1873}" type="pres">
      <dgm:prSet presAssocID="{ED2C3A93-D893-400B-AE5A-BCC4CA2E6EEE}" presName="bottomArc2" presStyleLbl="parChTrans1D1" presStyleIdx="3" presStyleCnt="6"/>
      <dgm:spPr>
        <a:ln>
          <a:solidFill>
            <a:schemeClr val="accent2">
              <a:lumMod val="50000"/>
            </a:schemeClr>
          </a:solidFill>
        </a:ln>
      </dgm:spPr>
    </dgm:pt>
    <dgm:pt modelId="{649D00EB-C586-44F5-BE3A-DF95EECA3305}" type="pres">
      <dgm:prSet presAssocID="{ED2C3A93-D893-400B-AE5A-BCC4CA2E6EEE}" presName="topConnNode2" presStyleLbl="node2" presStyleIdx="0" presStyleCnt="0"/>
      <dgm:spPr/>
    </dgm:pt>
    <dgm:pt modelId="{55C44588-4D1D-48FF-9957-819FE71F3492}" type="pres">
      <dgm:prSet presAssocID="{ED2C3A93-D893-400B-AE5A-BCC4CA2E6EEE}" presName="hierChild4" presStyleCnt="0"/>
      <dgm:spPr/>
    </dgm:pt>
    <dgm:pt modelId="{C7248537-4DB7-46B7-9EE3-2EFDF8D52D0C}" type="pres">
      <dgm:prSet presAssocID="{ED2C3A93-D893-400B-AE5A-BCC4CA2E6EEE}" presName="hierChild5" presStyleCnt="0"/>
      <dgm:spPr/>
    </dgm:pt>
    <dgm:pt modelId="{63D23BC9-5811-4524-882A-20654B3082CD}" type="pres">
      <dgm:prSet presAssocID="{99BE1835-FB7C-4F52-B20B-0FF44ECA6C9F}" presName="Name28" presStyleLbl="parChTrans1D2" presStyleIdx="1" presStyleCnt="2"/>
      <dgm:spPr/>
    </dgm:pt>
    <dgm:pt modelId="{C3742E18-3608-4595-A5BF-C654A5309BD5}" type="pres">
      <dgm:prSet presAssocID="{AE0F2557-2BCB-40FA-A55D-F59CC6B2EE37}" presName="hierRoot2" presStyleCnt="0">
        <dgm:presLayoutVars>
          <dgm:hierBranch val="init"/>
        </dgm:presLayoutVars>
      </dgm:prSet>
      <dgm:spPr/>
    </dgm:pt>
    <dgm:pt modelId="{84B86415-C1E5-42E9-8B57-F3717213BEF8}" type="pres">
      <dgm:prSet presAssocID="{AE0F2557-2BCB-40FA-A55D-F59CC6B2EE37}" presName="rootComposite2" presStyleCnt="0"/>
      <dgm:spPr/>
    </dgm:pt>
    <dgm:pt modelId="{3FFDF1EC-89ED-47A8-B678-A962E5E483C3}" type="pres">
      <dgm:prSet presAssocID="{AE0F2557-2BCB-40FA-A55D-F59CC6B2EE37}" presName="rootText2" presStyleLbl="alignAcc1" presStyleIdx="0" presStyleCnt="0">
        <dgm:presLayoutVars>
          <dgm:chPref val="3"/>
        </dgm:presLayoutVars>
      </dgm:prSet>
      <dgm:spPr/>
    </dgm:pt>
    <dgm:pt modelId="{5941FC1C-B27D-40E1-BD2E-B10A997AB5FF}" type="pres">
      <dgm:prSet presAssocID="{AE0F2557-2BCB-40FA-A55D-F59CC6B2EE37}" presName="topArc2" presStyleLbl="parChTrans1D1" presStyleIdx="4" presStyleCnt="6"/>
      <dgm:spPr>
        <a:ln>
          <a:solidFill>
            <a:schemeClr val="accent2">
              <a:lumMod val="50000"/>
            </a:schemeClr>
          </a:solidFill>
        </a:ln>
      </dgm:spPr>
    </dgm:pt>
    <dgm:pt modelId="{9A905A34-E91D-4FB1-87A4-67D55670795A}" type="pres">
      <dgm:prSet presAssocID="{AE0F2557-2BCB-40FA-A55D-F59CC6B2EE37}" presName="bottomArc2" presStyleLbl="parChTrans1D1" presStyleIdx="5" presStyleCnt="6"/>
      <dgm:spPr>
        <a:ln>
          <a:solidFill>
            <a:schemeClr val="accent2">
              <a:lumMod val="50000"/>
            </a:schemeClr>
          </a:solidFill>
        </a:ln>
      </dgm:spPr>
    </dgm:pt>
    <dgm:pt modelId="{3D0F4024-8B30-44DA-8B11-77E8A4B78649}" type="pres">
      <dgm:prSet presAssocID="{AE0F2557-2BCB-40FA-A55D-F59CC6B2EE37}" presName="topConnNode2" presStyleLbl="node2" presStyleIdx="0" presStyleCnt="0"/>
      <dgm:spPr/>
    </dgm:pt>
    <dgm:pt modelId="{BBFF9DA1-AA4C-40C8-AA73-D2435760F8B0}" type="pres">
      <dgm:prSet presAssocID="{AE0F2557-2BCB-40FA-A55D-F59CC6B2EE37}" presName="hierChild4" presStyleCnt="0"/>
      <dgm:spPr/>
    </dgm:pt>
    <dgm:pt modelId="{BCF48F3C-ED5E-4D71-A218-201FB9BB08E0}" type="pres">
      <dgm:prSet presAssocID="{AE0F2557-2BCB-40FA-A55D-F59CC6B2EE37}" presName="hierChild5" presStyleCnt="0"/>
      <dgm:spPr/>
    </dgm:pt>
    <dgm:pt modelId="{065703D2-C74C-417D-97B8-16B0A2351954}" type="pres">
      <dgm:prSet presAssocID="{F04BCA92-1655-488F-8F0E-A1CC421531F8}" presName="hierChild3" presStyleCnt="0"/>
      <dgm:spPr/>
    </dgm:pt>
  </dgm:ptLst>
  <dgm:cxnLst>
    <dgm:cxn modelId="{2DEF8C0B-8978-4C6C-98D0-AF7246C067B0}" type="presOf" srcId="{AE0F2557-2BCB-40FA-A55D-F59CC6B2EE37}" destId="{3D0F4024-8B30-44DA-8B11-77E8A4B78649}" srcOrd="1" destOrd="0" presId="urn:microsoft.com/office/officeart/2008/layout/HalfCircleOrganizationChart"/>
    <dgm:cxn modelId="{32A96320-95E4-4D7D-807B-843BFBA2774F}" type="presOf" srcId="{E42F406C-3C23-49AC-93C0-99407851E14D}" destId="{1BB5EDC7-6638-4B3E-B59B-6AFC25320BE0}" srcOrd="0" destOrd="0" presId="urn:microsoft.com/office/officeart/2008/layout/HalfCircleOrganizationChart"/>
    <dgm:cxn modelId="{5782F73C-36FA-4CEF-9461-D15671C04E15}" type="presOf" srcId="{ED2C3A93-D893-400B-AE5A-BCC4CA2E6EEE}" destId="{649D00EB-C586-44F5-BE3A-DF95EECA3305}" srcOrd="1" destOrd="0" presId="urn:microsoft.com/office/officeart/2008/layout/HalfCircleOrganizationChart"/>
    <dgm:cxn modelId="{9553E290-4270-4154-8D6B-B947B3410E61}" srcId="{F04BCA92-1655-488F-8F0E-A1CC421531F8}" destId="{ED2C3A93-D893-400B-AE5A-BCC4CA2E6EEE}" srcOrd="0" destOrd="0" parTransId="{E42F406C-3C23-49AC-93C0-99407851E14D}" sibTransId="{C1DA093D-A659-4060-86AA-012304BFF37F}"/>
    <dgm:cxn modelId="{E2D23998-1CEE-40ED-B09D-B3C6AE53BD3B}" srcId="{F04BCA92-1655-488F-8F0E-A1CC421531F8}" destId="{AE0F2557-2BCB-40FA-A55D-F59CC6B2EE37}" srcOrd="1" destOrd="0" parTransId="{99BE1835-FB7C-4F52-B20B-0FF44ECA6C9F}" sibTransId="{16773282-2DC4-4B26-899B-1D6E918266F4}"/>
    <dgm:cxn modelId="{F6C402B2-B7AB-4D12-9E63-8EEE3D91FD09}" type="presOf" srcId="{7E55BB1E-D3BC-4BF5-9C03-572B6E97F38D}" destId="{420D34B7-0D55-4F05-9F21-143024E0FAEE}" srcOrd="0" destOrd="0" presId="urn:microsoft.com/office/officeart/2008/layout/HalfCircleOrganizationChart"/>
    <dgm:cxn modelId="{0E3825B2-B672-4BCE-A862-FC7A21D78044}" type="presOf" srcId="{ED2C3A93-D893-400B-AE5A-BCC4CA2E6EEE}" destId="{A8D7082D-4C7D-4B8B-8828-CFBADAB62B8A}" srcOrd="0" destOrd="0" presId="urn:microsoft.com/office/officeart/2008/layout/HalfCircleOrganizationChart"/>
    <dgm:cxn modelId="{80D2F1CE-9C41-489E-B348-E9304094CBEC}" srcId="{7E55BB1E-D3BC-4BF5-9C03-572B6E97F38D}" destId="{F04BCA92-1655-488F-8F0E-A1CC421531F8}" srcOrd="0" destOrd="0" parTransId="{14E9704F-C60F-4AAD-B30A-C3B98E29F0A5}" sibTransId="{F9F08E0C-F2BF-4257-AE0E-89C951B3E320}"/>
    <dgm:cxn modelId="{FF2960D3-B7AC-43C2-BB07-00FC0293D439}" type="presOf" srcId="{AE0F2557-2BCB-40FA-A55D-F59CC6B2EE37}" destId="{3FFDF1EC-89ED-47A8-B678-A962E5E483C3}" srcOrd="0" destOrd="0" presId="urn:microsoft.com/office/officeart/2008/layout/HalfCircleOrganizationChart"/>
    <dgm:cxn modelId="{3D86B4DA-625C-48C6-A03E-7B02AD8D2A0F}" type="presOf" srcId="{F04BCA92-1655-488F-8F0E-A1CC421531F8}" destId="{48DB4242-C2EA-409F-92C5-1AC4C489FDCB}" srcOrd="1" destOrd="0" presId="urn:microsoft.com/office/officeart/2008/layout/HalfCircleOrganizationChart"/>
    <dgm:cxn modelId="{9A7CC6DD-3EDF-4A97-8450-83DC81C4FD60}" type="presOf" srcId="{F04BCA92-1655-488F-8F0E-A1CC421531F8}" destId="{3C94E216-CABA-490A-AAC1-85FDCDB7C295}" srcOrd="0" destOrd="0" presId="urn:microsoft.com/office/officeart/2008/layout/HalfCircleOrganizationChart"/>
    <dgm:cxn modelId="{6BC06CE0-4B7F-4B82-B5BB-FC9E30E69F72}" type="presOf" srcId="{99BE1835-FB7C-4F52-B20B-0FF44ECA6C9F}" destId="{63D23BC9-5811-4524-882A-20654B3082CD}" srcOrd="0" destOrd="0" presId="urn:microsoft.com/office/officeart/2008/layout/HalfCircleOrganizationChart"/>
    <dgm:cxn modelId="{325AFDD6-D4E0-4CFF-B800-60CDF53A56D5}" type="presParOf" srcId="{420D34B7-0D55-4F05-9F21-143024E0FAEE}" destId="{857290DE-FD2D-4051-AAC6-CF1DD0331BBB}" srcOrd="0" destOrd="0" presId="urn:microsoft.com/office/officeart/2008/layout/HalfCircleOrganizationChart"/>
    <dgm:cxn modelId="{E136B2BE-90CE-4BDE-B325-069B9D445D1F}" type="presParOf" srcId="{857290DE-FD2D-4051-AAC6-CF1DD0331BBB}" destId="{28F78FE8-630F-4548-B0C1-83A1054C8F42}" srcOrd="0" destOrd="0" presId="urn:microsoft.com/office/officeart/2008/layout/HalfCircleOrganizationChart"/>
    <dgm:cxn modelId="{15796ADC-F552-4C1C-8CAE-8BC0951024D7}" type="presParOf" srcId="{28F78FE8-630F-4548-B0C1-83A1054C8F42}" destId="{3C94E216-CABA-490A-AAC1-85FDCDB7C295}" srcOrd="0" destOrd="0" presId="urn:microsoft.com/office/officeart/2008/layout/HalfCircleOrganizationChart"/>
    <dgm:cxn modelId="{A497029D-C421-4DC2-AE30-553901A3288B}" type="presParOf" srcId="{28F78FE8-630F-4548-B0C1-83A1054C8F42}" destId="{06E34000-F98F-47B8-8AE6-AC52C1BE83E5}" srcOrd="1" destOrd="0" presId="urn:microsoft.com/office/officeart/2008/layout/HalfCircleOrganizationChart"/>
    <dgm:cxn modelId="{0DB09A43-C7E5-419B-BA47-DCFC3DC9A4E6}" type="presParOf" srcId="{28F78FE8-630F-4548-B0C1-83A1054C8F42}" destId="{D9948067-F9DA-47C3-A858-8C15FEEFC508}" srcOrd="2" destOrd="0" presId="urn:microsoft.com/office/officeart/2008/layout/HalfCircleOrganizationChart"/>
    <dgm:cxn modelId="{1EF379F2-03F9-4E83-85A2-C359DB28C9AF}" type="presParOf" srcId="{28F78FE8-630F-4548-B0C1-83A1054C8F42}" destId="{48DB4242-C2EA-409F-92C5-1AC4C489FDCB}" srcOrd="3" destOrd="0" presId="urn:microsoft.com/office/officeart/2008/layout/HalfCircleOrganizationChart"/>
    <dgm:cxn modelId="{4E750B63-8BC3-4939-BD5F-218ED5AEEC2E}" type="presParOf" srcId="{857290DE-FD2D-4051-AAC6-CF1DD0331BBB}" destId="{1961DC52-8AB0-40F5-B4A1-291E076CD760}" srcOrd="1" destOrd="0" presId="urn:microsoft.com/office/officeart/2008/layout/HalfCircleOrganizationChart"/>
    <dgm:cxn modelId="{AA4146B8-6940-4B3F-80F0-FA75469EB047}" type="presParOf" srcId="{1961DC52-8AB0-40F5-B4A1-291E076CD760}" destId="{1BB5EDC7-6638-4B3E-B59B-6AFC25320BE0}" srcOrd="0" destOrd="0" presId="urn:microsoft.com/office/officeart/2008/layout/HalfCircleOrganizationChart"/>
    <dgm:cxn modelId="{CC6D9667-2C66-4897-BDE9-44B2C4BF8CF4}" type="presParOf" srcId="{1961DC52-8AB0-40F5-B4A1-291E076CD760}" destId="{8FE5DCE9-A22B-4C87-B9D6-33A32EE33F31}" srcOrd="1" destOrd="0" presId="urn:microsoft.com/office/officeart/2008/layout/HalfCircleOrganizationChart"/>
    <dgm:cxn modelId="{F44ADBBD-FED3-4936-A923-20A9E581D2D6}" type="presParOf" srcId="{8FE5DCE9-A22B-4C87-B9D6-33A32EE33F31}" destId="{F9934000-12EA-40D0-B160-0554DACFCA37}" srcOrd="0" destOrd="0" presId="urn:microsoft.com/office/officeart/2008/layout/HalfCircleOrganizationChart"/>
    <dgm:cxn modelId="{9B5A21BB-1166-478E-89D3-EA3667B4D97F}" type="presParOf" srcId="{F9934000-12EA-40D0-B160-0554DACFCA37}" destId="{A8D7082D-4C7D-4B8B-8828-CFBADAB62B8A}" srcOrd="0" destOrd="0" presId="urn:microsoft.com/office/officeart/2008/layout/HalfCircleOrganizationChart"/>
    <dgm:cxn modelId="{92132BA6-9D79-4C54-9401-00B53471AEF4}" type="presParOf" srcId="{F9934000-12EA-40D0-B160-0554DACFCA37}" destId="{F9440077-A320-40E0-883C-AA74FAFAF376}" srcOrd="1" destOrd="0" presId="urn:microsoft.com/office/officeart/2008/layout/HalfCircleOrganizationChart"/>
    <dgm:cxn modelId="{CE02D765-BCE9-41CD-B6AC-B3EF29390A77}" type="presParOf" srcId="{F9934000-12EA-40D0-B160-0554DACFCA37}" destId="{C4625161-ABF7-4739-977A-7D056DCC1873}" srcOrd="2" destOrd="0" presId="urn:microsoft.com/office/officeart/2008/layout/HalfCircleOrganizationChart"/>
    <dgm:cxn modelId="{C80734C6-0866-41BB-BD5E-862A8F5B25C2}" type="presParOf" srcId="{F9934000-12EA-40D0-B160-0554DACFCA37}" destId="{649D00EB-C586-44F5-BE3A-DF95EECA3305}" srcOrd="3" destOrd="0" presId="urn:microsoft.com/office/officeart/2008/layout/HalfCircleOrganizationChart"/>
    <dgm:cxn modelId="{F52EE3B6-DC1C-4821-83D7-0B00983FABB0}" type="presParOf" srcId="{8FE5DCE9-A22B-4C87-B9D6-33A32EE33F31}" destId="{55C44588-4D1D-48FF-9957-819FE71F3492}" srcOrd="1" destOrd="0" presId="urn:microsoft.com/office/officeart/2008/layout/HalfCircleOrganizationChart"/>
    <dgm:cxn modelId="{2AA85E21-5B81-4CBE-8FD6-03C306AA2F2D}" type="presParOf" srcId="{8FE5DCE9-A22B-4C87-B9D6-33A32EE33F31}" destId="{C7248537-4DB7-46B7-9EE3-2EFDF8D52D0C}" srcOrd="2" destOrd="0" presId="urn:microsoft.com/office/officeart/2008/layout/HalfCircleOrganizationChart"/>
    <dgm:cxn modelId="{E88A2003-BBA1-4F1C-9CC8-FF2B4FC0A450}" type="presParOf" srcId="{1961DC52-8AB0-40F5-B4A1-291E076CD760}" destId="{63D23BC9-5811-4524-882A-20654B3082CD}" srcOrd="2" destOrd="0" presId="urn:microsoft.com/office/officeart/2008/layout/HalfCircleOrganizationChart"/>
    <dgm:cxn modelId="{4839CD85-E87C-45AA-939E-7AF8716EF911}" type="presParOf" srcId="{1961DC52-8AB0-40F5-B4A1-291E076CD760}" destId="{C3742E18-3608-4595-A5BF-C654A5309BD5}" srcOrd="3" destOrd="0" presId="urn:microsoft.com/office/officeart/2008/layout/HalfCircleOrganizationChart"/>
    <dgm:cxn modelId="{519533DE-9BE2-4E3E-BD6F-27718F89FBBE}" type="presParOf" srcId="{C3742E18-3608-4595-A5BF-C654A5309BD5}" destId="{84B86415-C1E5-42E9-8B57-F3717213BEF8}" srcOrd="0" destOrd="0" presId="urn:microsoft.com/office/officeart/2008/layout/HalfCircleOrganizationChart"/>
    <dgm:cxn modelId="{0A32C5DA-4B33-4F93-9117-CFBBE873E414}" type="presParOf" srcId="{84B86415-C1E5-42E9-8B57-F3717213BEF8}" destId="{3FFDF1EC-89ED-47A8-B678-A962E5E483C3}" srcOrd="0" destOrd="0" presId="urn:microsoft.com/office/officeart/2008/layout/HalfCircleOrganizationChart"/>
    <dgm:cxn modelId="{460E51E0-3A22-49F3-8059-FB42FE4115BF}" type="presParOf" srcId="{84B86415-C1E5-42E9-8B57-F3717213BEF8}" destId="{5941FC1C-B27D-40E1-BD2E-B10A997AB5FF}" srcOrd="1" destOrd="0" presId="urn:microsoft.com/office/officeart/2008/layout/HalfCircleOrganizationChart"/>
    <dgm:cxn modelId="{B4D67564-26D7-4781-A948-130FAABA3A0E}" type="presParOf" srcId="{84B86415-C1E5-42E9-8B57-F3717213BEF8}" destId="{9A905A34-E91D-4FB1-87A4-67D55670795A}" srcOrd="2" destOrd="0" presId="urn:microsoft.com/office/officeart/2008/layout/HalfCircleOrganizationChart"/>
    <dgm:cxn modelId="{A3C938AF-5094-4C03-914B-F97877046F2F}" type="presParOf" srcId="{84B86415-C1E5-42E9-8B57-F3717213BEF8}" destId="{3D0F4024-8B30-44DA-8B11-77E8A4B78649}" srcOrd="3" destOrd="0" presId="urn:microsoft.com/office/officeart/2008/layout/HalfCircleOrganizationChart"/>
    <dgm:cxn modelId="{0CE9B383-5436-484F-8FB5-109418CA0986}" type="presParOf" srcId="{C3742E18-3608-4595-A5BF-C654A5309BD5}" destId="{BBFF9DA1-AA4C-40C8-AA73-D2435760F8B0}" srcOrd="1" destOrd="0" presId="urn:microsoft.com/office/officeart/2008/layout/HalfCircleOrganizationChart"/>
    <dgm:cxn modelId="{3A2AC17A-3CD8-4619-86F0-2A52E00EB8C7}" type="presParOf" srcId="{C3742E18-3608-4595-A5BF-C654A5309BD5}" destId="{BCF48F3C-ED5E-4D71-A218-201FB9BB08E0}" srcOrd="2" destOrd="0" presId="urn:microsoft.com/office/officeart/2008/layout/HalfCircleOrganizationChart"/>
    <dgm:cxn modelId="{094CF2FF-D11D-47B6-8211-ED478656AB64}" type="presParOf" srcId="{857290DE-FD2D-4051-AAC6-CF1DD0331BBB}" destId="{065703D2-C74C-417D-97B8-16B0A235195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6C5104-7AF4-468A-931A-669580CB2DF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7926147-F9F1-42BC-9276-C620E7B362D7}">
      <dgm:prSet custT="1"/>
      <dgm:spPr>
        <a:xfrm>
          <a:off x="2830" y="0"/>
          <a:ext cx="3241742" cy="1991099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sk-SK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NATURALIS SK, </a:t>
          </a:r>
          <a:r>
            <a:rPr lang="sk-SK" sz="2800" b="1" dirty="0" err="1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s.r.o</a:t>
          </a:r>
          <a:r>
            <a:rPr lang="sk-SK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k-SK" sz="28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29BCE81-5A48-4E46-A847-C69944DD0C11}" type="parTrans" cxnId="{893CC220-B0BB-4DF3-9104-BA4F4FDB1535}">
      <dgm:prSet/>
      <dgm:spPr/>
      <dgm:t>
        <a:bodyPr/>
        <a:lstStyle/>
        <a:p>
          <a:endParaRPr lang="sk-SK"/>
        </a:p>
      </dgm:t>
    </dgm:pt>
    <dgm:pt modelId="{9D2F099B-A24A-412B-BE1D-D1B288717E19}" type="sibTrans" cxnId="{893CC220-B0BB-4DF3-9104-BA4F4FDB1535}">
      <dgm:prSet/>
      <dgm:spPr/>
      <dgm:t>
        <a:bodyPr/>
        <a:lstStyle/>
        <a:p>
          <a:endParaRPr lang="sk-SK"/>
        </a:p>
      </dgm:t>
    </dgm:pt>
    <dgm:pt modelId="{C8BB5742-18C6-4D19-BC66-D8E47F3FD2B8}">
      <dgm:prSet custT="1"/>
      <dgm:spPr>
        <a:xfrm>
          <a:off x="3313297" y="0"/>
          <a:ext cx="3241742" cy="1991099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sk-SK" sz="11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sk-SK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Kalinčiakova 27 </a:t>
          </a:r>
        </a:p>
        <a:p>
          <a:r>
            <a:rPr lang="sk-SK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831 04 Bratislava</a:t>
          </a:r>
          <a:endParaRPr lang="sk-SK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DE5C6AF-4E41-4C76-825D-ABC5A8EC7943}" type="parTrans" cxnId="{62F35E1D-3407-4B2D-B34B-B2BB5039DF5F}">
      <dgm:prSet/>
      <dgm:spPr/>
      <dgm:t>
        <a:bodyPr/>
        <a:lstStyle/>
        <a:p>
          <a:endParaRPr lang="sk-SK"/>
        </a:p>
      </dgm:t>
    </dgm:pt>
    <dgm:pt modelId="{171717C9-88FD-48B6-A797-F5B0C34BDD31}" type="sibTrans" cxnId="{62F35E1D-3407-4B2D-B34B-B2BB5039DF5F}">
      <dgm:prSet/>
      <dgm:spPr/>
      <dgm:t>
        <a:bodyPr/>
        <a:lstStyle/>
        <a:p>
          <a:endParaRPr lang="sk-SK"/>
        </a:p>
      </dgm:t>
    </dgm:pt>
    <dgm:pt modelId="{D2654A98-9AFE-4F9C-ABB9-838A904E77C6}" type="pres">
      <dgm:prSet presAssocID="{AE6C5104-7AF4-468A-931A-669580CB2DF7}" presName="Name0" presStyleCnt="0">
        <dgm:presLayoutVars>
          <dgm:dir/>
          <dgm:resizeHandles val="exact"/>
        </dgm:presLayoutVars>
      </dgm:prSet>
      <dgm:spPr/>
    </dgm:pt>
    <dgm:pt modelId="{C1285411-61D0-4EDA-A037-43864FA5D276}" type="pres">
      <dgm:prSet presAssocID="{AE6C5104-7AF4-468A-931A-669580CB2DF7}" presName="fgShape" presStyleLbl="fgShp" presStyleIdx="0" presStyleCnt="1"/>
      <dgm:spPr>
        <a:xfrm>
          <a:off x="263455" y="1592879"/>
          <a:ext cx="6059486" cy="298664"/>
        </a:xfrm>
        <a:prstGeom prst="leftRight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BA8D729-30EC-4FD5-9AE2-B2E7CF6F5D4D}" type="pres">
      <dgm:prSet presAssocID="{AE6C5104-7AF4-468A-931A-669580CB2DF7}" presName="linComp" presStyleCnt="0"/>
      <dgm:spPr/>
    </dgm:pt>
    <dgm:pt modelId="{FF7D6895-2759-40E6-81AC-879F4D9E2C06}" type="pres">
      <dgm:prSet presAssocID="{27926147-F9F1-42BC-9276-C620E7B362D7}" presName="compNode" presStyleCnt="0"/>
      <dgm:spPr/>
    </dgm:pt>
    <dgm:pt modelId="{7D88E940-1FAB-46E0-BBD9-8B7813AF33D3}" type="pres">
      <dgm:prSet presAssocID="{27926147-F9F1-42BC-9276-C620E7B362D7}" presName="bkgdShape" presStyleLbl="node1" presStyleIdx="0" presStyleCnt="2" custLinFactNeighborX="-87" custLinFactNeighborY="4572"/>
      <dgm:spPr/>
    </dgm:pt>
    <dgm:pt modelId="{AE07CC19-7162-475E-84EB-0E191668D658}" type="pres">
      <dgm:prSet presAssocID="{27926147-F9F1-42BC-9276-C620E7B362D7}" presName="nodeTx" presStyleLbl="node1" presStyleIdx="0" presStyleCnt="2">
        <dgm:presLayoutVars>
          <dgm:bulletEnabled val="1"/>
        </dgm:presLayoutVars>
      </dgm:prSet>
      <dgm:spPr/>
    </dgm:pt>
    <dgm:pt modelId="{C64BD759-CEA4-497E-B245-65E1553AF35D}" type="pres">
      <dgm:prSet presAssocID="{27926147-F9F1-42BC-9276-C620E7B362D7}" presName="invisiNode" presStyleLbl="node1" presStyleIdx="0" presStyleCnt="2"/>
      <dgm:spPr/>
    </dgm:pt>
    <dgm:pt modelId="{2BE6FD62-AF0F-4F76-BD38-E9BE32A018FA}" type="pres">
      <dgm:prSet presAssocID="{27926147-F9F1-42BC-9276-C620E7B362D7}" presName="imagNode" presStyleLbl="fgImgPlace1" presStyleIdx="0" presStyleCnt="2"/>
      <dgm:spPr>
        <a:xfrm>
          <a:off x="1292183" y="119465"/>
          <a:ext cx="663035" cy="66303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B1A96DA-3FD4-4E61-88C2-592330E82C1A}" type="pres">
      <dgm:prSet presAssocID="{9D2F099B-A24A-412B-BE1D-D1B288717E19}" presName="sibTrans" presStyleLbl="sibTrans2D1" presStyleIdx="0" presStyleCnt="0"/>
      <dgm:spPr/>
    </dgm:pt>
    <dgm:pt modelId="{35EA900A-D68D-4960-B64D-C2FD9BC8C486}" type="pres">
      <dgm:prSet presAssocID="{C8BB5742-18C6-4D19-BC66-D8E47F3FD2B8}" presName="compNode" presStyleCnt="0"/>
      <dgm:spPr/>
    </dgm:pt>
    <dgm:pt modelId="{DF7FC978-FF13-4672-8CA9-F34082D00D01}" type="pres">
      <dgm:prSet presAssocID="{C8BB5742-18C6-4D19-BC66-D8E47F3FD2B8}" presName="bkgdShape" presStyleLbl="node1" presStyleIdx="1" presStyleCnt="2" custLinFactNeighborX="-566" custLinFactNeighborY="-1136"/>
      <dgm:spPr/>
    </dgm:pt>
    <dgm:pt modelId="{5BD63E4A-3544-4FA4-BAE2-C3595D462CC5}" type="pres">
      <dgm:prSet presAssocID="{C8BB5742-18C6-4D19-BC66-D8E47F3FD2B8}" presName="nodeTx" presStyleLbl="node1" presStyleIdx="1" presStyleCnt="2">
        <dgm:presLayoutVars>
          <dgm:bulletEnabled val="1"/>
        </dgm:presLayoutVars>
      </dgm:prSet>
      <dgm:spPr/>
    </dgm:pt>
    <dgm:pt modelId="{982867D5-3B5B-4D31-BEC5-BAFD83663D46}" type="pres">
      <dgm:prSet presAssocID="{C8BB5742-18C6-4D19-BC66-D8E47F3FD2B8}" presName="invisiNode" presStyleLbl="node1" presStyleIdx="1" presStyleCnt="2"/>
      <dgm:spPr/>
    </dgm:pt>
    <dgm:pt modelId="{BC85BEF0-7C94-4244-A8E8-A50146EF0524}" type="pres">
      <dgm:prSet presAssocID="{C8BB5742-18C6-4D19-BC66-D8E47F3FD2B8}" presName="imagNode" presStyleLbl="fgImgPlace1" presStyleIdx="1" presStyleCnt="2" custLinFactNeighborX="367" custLinFactNeighborY="-7899"/>
      <dgm:spPr>
        <a:xfrm>
          <a:off x="4631178" y="119465"/>
          <a:ext cx="663035" cy="66303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62F35E1D-3407-4B2D-B34B-B2BB5039DF5F}" srcId="{AE6C5104-7AF4-468A-931A-669580CB2DF7}" destId="{C8BB5742-18C6-4D19-BC66-D8E47F3FD2B8}" srcOrd="1" destOrd="0" parTransId="{3DE5C6AF-4E41-4C76-825D-ABC5A8EC7943}" sibTransId="{171717C9-88FD-48B6-A797-F5B0C34BDD31}"/>
    <dgm:cxn modelId="{893CC220-B0BB-4DF3-9104-BA4F4FDB1535}" srcId="{AE6C5104-7AF4-468A-931A-669580CB2DF7}" destId="{27926147-F9F1-42BC-9276-C620E7B362D7}" srcOrd="0" destOrd="0" parTransId="{E29BCE81-5A48-4E46-A847-C69944DD0C11}" sibTransId="{9D2F099B-A24A-412B-BE1D-D1B288717E19}"/>
    <dgm:cxn modelId="{3691355E-97B5-4569-BC09-C8FBBBBC2895}" type="presOf" srcId="{AE6C5104-7AF4-468A-931A-669580CB2DF7}" destId="{D2654A98-9AFE-4F9C-ABB9-838A904E77C6}" srcOrd="0" destOrd="0" presId="urn:microsoft.com/office/officeart/2005/8/layout/hList7"/>
    <dgm:cxn modelId="{08D4D66C-C6D2-4CAF-835A-E5073A22B039}" type="presOf" srcId="{C8BB5742-18C6-4D19-BC66-D8E47F3FD2B8}" destId="{DF7FC978-FF13-4672-8CA9-F34082D00D01}" srcOrd="0" destOrd="0" presId="urn:microsoft.com/office/officeart/2005/8/layout/hList7"/>
    <dgm:cxn modelId="{9B25C66D-CE9E-4DAA-8B45-3C6F8856E5EB}" type="presOf" srcId="{C8BB5742-18C6-4D19-BC66-D8E47F3FD2B8}" destId="{5BD63E4A-3544-4FA4-BAE2-C3595D462CC5}" srcOrd="1" destOrd="0" presId="urn:microsoft.com/office/officeart/2005/8/layout/hList7"/>
    <dgm:cxn modelId="{7E62DE95-44A0-4FCB-B465-861EBC43F9B0}" type="presOf" srcId="{27926147-F9F1-42BC-9276-C620E7B362D7}" destId="{7D88E940-1FAB-46E0-BBD9-8B7813AF33D3}" srcOrd="0" destOrd="0" presId="urn:microsoft.com/office/officeart/2005/8/layout/hList7"/>
    <dgm:cxn modelId="{2DCCABE0-DF0F-46A4-B9B9-FACC28662E48}" type="presOf" srcId="{27926147-F9F1-42BC-9276-C620E7B362D7}" destId="{AE07CC19-7162-475E-84EB-0E191668D658}" srcOrd="1" destOrd="0" presId="urn:microsoft.com/office/officeart/2005/8/layout/hList7"/>
    <dgm:cxn modelId="{F29DE1E9-9B7C-4672-89F5-4E5632002B7A}" type="presOf" srcId="{9D2F099B-A24A-412B-BE1D-D1B288717E19}" destId="{4B1A96DA-3FD4-4E61-88C2-592330E82C1A}" srcOrd="0" destOrd="0" presId="urn:microsoft.com/office/officeart/2005/8/layout/hList7"/>
    <dgm:cxn modelId="{FA37DC4C-ADF2-4C97-9AFF-31BD1EDC7598}" type="presParOf" srcId="{D2654A98-9AFE-4F9C-ABB9-838A904E77C6}" destId="{C1285411-61D0-4EDA-A037-43864FA5D276}" srcOrd="0" destOrd="0" presId="urn:microsoft.com/office/officeart/2005/8/layout/hList7"/>
    <dgm:cxn modelId="{335D67ED-24B9-4818-8B0E-7ABAC996EC8B}" type="presParOf" srcId="{D2654A98-9AFE-4F9C-ABB9-838A904E77C6}" destId="{4BA8D729-30EC-4FD5-9AE2-B2E7CF6F5D4D}" srcOrd="1" destOrd="0" presId="urn:microsoft.com/office/officeart/2005/8/layout/hList7"/>
    <dgm:cxn modelId="{78E853A9-389D-4D2C-AD6F-FEFF4EC90360}" type="presParOf" srcId="{4BA8D729-30EC-4FD5-9AE2-B2E7CF6F5D4D}" destId="{FF7D6895-2759-40E6-81AC-879F4D9E2C06}" srcOrd="0" destOrd="0" presId="urn:microsoft.com/office/officeart/2005/8/layout/hList7"/>
    <dgm:cxn modelId="{233DEC62-33D8-48B1-81E2-5BA6B980C300}" type="presParOf" srcId="{FF7D6895-2759-40E6-81AC-879F4D9E2C06}" destId="{7D88E940-1FAB-46E0-BBD9-8B7813AF33D3}" srcOrd="0" destOrd="0" presId="urn:microsoft.com/office/officeart/2005/8/layout/hList7"/>
    <dgm:cxn modelId="{DC63AD98-207C-4FE0-A0A9-FB92185B33B5}" type="presParOf" srcId="{FF7D6895-2759-40E6-81AC-879F4D9E2C06}" destId="{AE07CC19-7162-475E-84EB-0E191668D658}" srcOrd="1" destOrd="0" presId="urn:microsoft.com/office/officeart/2005/8/layout/hList7"/>
    <dgm:cxn modelId="{23D25706-702E-458D-B955-A2CB651B9121}" type="presParOf" srcId="{FF7D6895-2759-40E6-81AC-879F4D9E2C06}" destId="{C64BD759-CEA4-497E-B245-65E1553AF35D}" srcOrd="2" destOrd="0" presId="urn:microsoft.com/office/officeart/2005/8/layout/hList7"/>
    <dgm:cxn modelId="{1FE3942E-AF29-4B1D-BEC7-CBBFBD229803}" type="presParOf" srcId="{FF7D6895-2759-40E6-81AC-879F4D9E2C06}" destId="{2BE6FD62-AF0F-4F76-BD38-E9BE32A018FA}" srcOrd="3" destOrd="0" presId="urn:microsoft.com/office/officeart/2005/8/layout/hList7"/>
    <dgm:cxn modelId="{6A414A03-C173-4BBB-AB88-7B6B00C23BE8}" type="presParOf" srcId="{4BA8D729-30EC-4FD5-9AE2-B2E7CF6F5D4D}" destId="{4B1A96DA-3FD4-4E61-88C2-592330E82C1A}" srcOrd="1" destOrd="0" presId="urn:microsoft.com/office/officeart/2005/8/layout/hList7"/>
    <dgm:cxn modelId="{B3AEA3AC-4612-409C-92D2-6438392F5CA9}" type="presParOf" srcId="{4BA8D729-30EC-4FD5-9AE2-B2E7CF6F5D4D}" destId="{35EA900A-D68D-4960-B64D-C2FD9BC8C486}" srcOrd="2" destOrd="0" presId="urn:microsoft.com/office/officeart/2005/8/layout/hList7"/>
    <dgm:cxn modelId="{8143B337-311F-4FB5-89D8-773D777F3ECF}" type="presParOf" srcId="{35EA900A-D68D-4960-B64D-C2FD9BC8C486}" destId="{DF7FC978-FF13-4672-8CA9-F34082D00D01}" srcOrd="0" destOrd="0" presId="urn:microsoft.com/office/officeart/2005/8/layout/hList7"/>
    <dgm:cxn modelId="{458E48EB-AE0D-4514-AD83-8E0E3CCB0EA3}" type="presParOf" srcId="{35EA900A-D68D-4960-B64D-C2FD9BC8C486}" destId="{5BD63E4A-3544-4FA4-BAE2-C3595D462CC5}" srcOrd="1" destOrd="0" presId="urn:microsoft.com/office/officeart/2005/8/layout/hList7"/>
    <dgm:cxn modelId="{CA201644-E4D8-4A36-B911-F2378C300332}" type="presParOf" srcId="{35EA900A-D68D-4960-B64D-C2FD9BC8C486}" destId="{982867D5-3B5B-4D31-BEC5-BAFD83663D46}" srcOrd="2" destOrd="0" presId="urn:microsoft.com/office/officeart/2005/8/layout/hList7"/>
    <dgm:cxn modelId="{D2C459A8-025C-4AB2-A26D-E57E3B19F22B}" type="presParOf" srcId="{35EA900A-D68D-4960-B64D-C2FD9BC8C486}" destId="{BC85BEF0-7C94-4244-A8E8-A50146EF052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6C5104-7AF4-468A-931A-669580CB2DF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27926147-F9F1-42BC-9276-C620E7B362D7}">
      <dgm:prSet custT="1"/>
      <dgm:spPr>
        <a:xfrm>
          <a:off x="2830" y="0"/>
          <a:ext cx="3241742" cy="1991099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sk-SK" sz="2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BIOKONT CZ, </a:t>
          </a:r>
          <a:r>
            <a:rPr lang="sk-SK" sz="2800" b="1" dirty="0" err="1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s.r.o</a:t>
          </a:r>
          <a:r>
            <a:rPr lang="sk-SK" sz="16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k-SK" sz="16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gm:t>
    </dgm:pt>
    <dgm:pt modelId="{E29BCE81-5A48-4E46-A847-C69944DD0C11}" type="parTrans" cxnId="{893CC220-B0BB-4DF3-9104-BA4F4FDB1535}">
      <dgm:prSet/>
      <dgm:spPr/>
      <dgm:t>
        <a:bodyPr/>
        <a:lstStyle/>
        <a:p>
          <a:endParaRPr lang="sk-SK"/>
        </a:p>
      </dgm:t>
    </dgm:pt>
    <dgm:pt modelId="{9D2F099B-A24A-412B-BE1D-D1B288717E19}" type="sibTrans" cxnId="{893CC220-B0BB-4DF3-9104-BA4F4FDB1535}">
      <dgm:prSet/>
      <dgm:spPr/>
      <dgm:t>
        <a:bodyPr/>
        <a:lstStyle/>
        <a:p>
          <a:endParaRPr lang="sk-SK"/>
        </a:p>
      </dgm:t>
    </dgm:pt>
    <dgm:pt modelId="{C8BB5742-18C6-4D19-BC66-D8E47F3FD2B8}">
      <dgm:prSet custT="1"/>
      <dgm:spPr>
        <a:xfrm>
          <a:off x="3313297" y="0"/>
          <a:ext cx="3241742" cy="1991099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/>
          <a:endParaRPr lang="sk-SK" sz="11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/>
          <a:r>
            <a:rPr lang="sk-SK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Splnomocnený zástupca </a:t>
          </a:r>
          <a:r>
            <a:rPr lang="sk-SK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na území SR: </a:t>
          </a:r>
        </a:p>
        <a:p>
          <a:pPr rtl="0"/>
          <a:r>
            <a:rPr lang="sk-SK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Patrik Šulek, 023 57 Podvysoká</a:t>
          </a:r>
          <a:r>
            <a:rPr lang="sk-SK" sz="1400" b="1" baseline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342</a:t>
          </a:r>
          <a:endParaRPr lang="sk-SK" sz="14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DE5C6AF-4E41-4C76-825D-ABC5A8EC7943}" type="parTrans" cxnId="{62F35E1D-3407-4B2D-B34B-B2BB5039DF5F}">
      <dgm:prSet/>
      <dgm:spPr/>
      <dgm:t>
        <a:bodyPr/>
        <a:lstStyle/>
        <a:p>
          <a:endParaRPr lang="sk-SK"/>
        </a:p>
      </dgm:t>
    </dgm:pt>
    <dgm:pt modelId="{171717C9-88FD-48B6-A797-F5B0C34BDD31}" type="sibTrans" cxnId="{62F35E1D-3407-4B2D-B34B-B2BB5039DF5F}">
      <dgm:prSet/>
      <dgm:spPr/>
      <dgm:t>
        <a:bodyPr/>
        <a:lstStyle/>
        <a:p>
          <a:endParaRPr lang="sk-SK"/>
        </a:p>
      </dgm:t>
    </dgm:pt>
    <dgm:pt modelId="{D2654A98-9AFE-4F9C-ABB9-838A904E77C6}" type="pres">
      <dgm:prSet presAssocID="{AE6C5104-7AF4-468A-931A-669580CB2DF7}" presName="Name0" presStyleCnt="0">
        <dgm:presLayoutVars>
          <dgm:dir/>
          <dgm:resizeHandles val="exact"/>
        </dgm:presLayoutVars>
      </dgm:prSet>
      <dgm:spPr/>
    </dgm:pt>
    <dgm:pt modelId="{C1285411-61D0-4EDA-A037-43864FA5D276}" type="pres">
      <dgm:prSet presAssocID="{AE6C5104-7AF4-468A-931A-669580CB2DF7}" presName="fgShape" presStyleLbl="fgShp" presStyleIdx="0" presStyleCnt="1"/>
      <dgm:spPr>
        <a:xfrm>
          <a:off x="263455" y="1592879"/>
          <a:ext cx="6059486" cy="298664"/>
        </a:xfrm>
        <a:prstGeom prst="leftRight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BA8D729-30EC-4FD5-9AE2-B2E7CF6F5D4D}" type="pres">
      <dgm:prSet presAssocID="{AE6C5104-7AF4-468A-931A-669580CB2DF7}" presName="linComp" presStyleCnt="0"/>
      <dgm:spPr/>
    </dgm:pt>
    <dgm:pt modelId="{FF7D6895-2759-40E6-81AC-879F4D9E2C06}" type="pres">
      <dgm:prSet presAssocID="{27926147-F9F1-42BC-9276-C620E7B362D7}" presName="compNode" presStyleCnt="0"/>
      <dgm:spPr/>
    </dgm:pt>
    <dgm:pt modelId="{7D88E940-1FAB-46E0-BBD9-8B7813AF33D3}" type="pres">
      <dgm:prSet presAssocID="{27926147-F9F1-42BC-9276-C620E7B362D7}" presName="bkgdShape" presStyleLbl="node1" presStyleIdx="0" presStyleCnt="2"/>
      <dgm:spPr/>
    </dgm:pt>
    <dgm:pt modelId="{AE07CC19-7162-475E-84EB-0E191668D658}" type="pres">
      <dgm:prSet presAssocID="{27926147-F9F1-42BC-9276-C620E7B362D7}" presName="nodeTx" presStyleLbl="node1" presStyleIdx="0" presStyleCnt="2">
        <dgm:presLayoutVars>
          <dgm:bulletEnabled val="1"/>
        </dgm:presLayoutVars>
      </dgm:prSet>
      <dgm:spPr/>
    </dgm:pt>
    <dgm:pt modelId="{C64BD759-CEA4-497E-B245-65E1553AF35D}" type="pres">
      <dgm:prSet presAssocID="{27926147-F9F1-42BC-9276-C620E7B362D7}" presName="invisiNode" presStyleLbl="node1" presStyleIdx="0" presStyleCnt="2"/>
      <dgm:spPr/>
    </dgm:pt>
    <dgm:pt modelId="{2BE6FD62-AF0F-4F76-BD38-E9BE32A018FA}" type="pres">
      <dgm:prSet presAssocID="{27926147-F9F1-42BC-9276-C620E7B362D7}" presName="imagNode" presStyleLbl="fgImgPlace1" presStyleIdx="0" presStyleCnt="2"/>
      <dgm:spPr>
        <a:xfrm>
          <a:off x="1292183" y="119465"/>
          <a:ext cx="663035" cy="66303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4B1A96DA-3FD4-4E61-88C2-592330E82C1A}" type="pres">
      <dgm:prSet presAssocID="{9D2F099B-A24A-412B-BE1D-D1B288717E19}" presName="sibTrans" presStyleLbl="sibTrans2D1" presStyleIdx="0" presStyleCnt="0"/>
      <dgm:spPr/>
    </dgm:pt>
    <dgm:pt modelId="{35EA900A-D68D-4960-B64D-C2FD9BC8C486}" type="pres">
      <dgm:prSet presAssocID="{C8BB5742-18C6-4D19-BC66-D8E47F3FD2B8}" presName="compNode" presStyleCnt="0"/>
      <dgm:spPr/>
    </dgm:pt>
    <dgm:pt modelId="{DF7FC978-FF13-4672-8CA9-F34082D00D01}" type="pres">
      <dgm:prSet presAssocID="{C8BB5742-18C6-4D19-BC66-D8E47F3FD2B8}" presName="bkgdShape" presStyleLbl="node1" presStyleIdx="1" presStyleCnt="2" custLinFactNeighborX="-566" custLinFactNeighborY="-1395"/>
      <dgm:spPr/>
    </dgm:pt>
    <dgm:pt modelId="{5BD63E4A-3544-4FA4-BAE2-C3595D462CC5}" type="pres">
      <dgm:prSet presAssocID="{C8BB5742-18C6-4D19-BC66-D8E47F3FD2B8}" presName="nodeTx" presStyleLbl="node1" presStyleIdx="1" presStyleCnt="2">
        <dgm:presLayoutVars>
          <dgm:bulletEnabled val="1"/>
        </dgm:presLayoutVars>
      </dgm:prSet>
      <dgm:spPr/>
    </dgm:pt>
    <dgm:pt modelId="{982867D5-3B5B-4D31-BEC5-BAFD83663D46}" type="pres">
      <dgm:prSet presAssocID="{C8BB5742-18C6-4D19-BC66-D8E47F3FD2B8}" presName="invisiNode" presStyleLbl="node1" presStyleIdx="1" presStyleCnt="2"/>
      <dgm:spPr/>
    </dgm:pt>
    <dgm:pt modelId="{BC85BEF0-7C94-4244-A8E8-A50146EF0524}" type="pres">
      <dgm:prSet presAssocID="{C8BB5742-18C6-4D19-BC66-D8E47F3FD2B8}" presName="imagNode" presStyleLbl="fgImgPlace1" presStyleIdx="1" presStyleCnt="2"/>
      <dgm:spPr>
        <a:xfrm>
          <a:off x="4631178" y="119465"/>
          <a:ext cx="663035" cy="66303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</dgm:ptLst>
  <dgm:cxnLst>
    <dgm:cxn modelId="{62F35E1D-3407-4B2D-B34B-B2BB5039DF5F}" srcId="{AE6C5104-7AF4-468A-931A-669580CB2DF7}" destId="{C8BB5742-18C6-4D19-BC66-D8E47F3FD2B8}" srcOrd="1" destOrd="0" parTransId="{3DE5C6AF-4E41-4C76-825D-ABC5A8EC7943}" sibTransId="{171717C9-88FD-48B6-A797-F5B0C34BDD31}"/>
    <dgm:cxn modelId="{893CC220-B0BB-4DF3-9104-BA4F4FDB1535}" srcId="{AE6C5104-7AF4-468A-931A-669580CB2DF7}" destId="{27926147-F9F1-42BC-9276-C620E7B362D7}" srcOrd="0" destOrd="0" parTransId="{E29BCE81-5A48-4E46-A847-C69944DD0C11}" sibTransId="{9D2F099B-A24A-412B-BE1D-D1B288717E19}"/>
    <dgm:cxn modelId="{3691355E-97B5-4569-BC09-C8FBBBBC2895}" type="presOf" srcId="{AE6C5104-7AF4-468A-931A-669580CB2DF7}" destId="{D2654A98-9AFE-4F9C-ABB9-838A904E77C6}" srcOrd="0" destOrd="0" presId="urn:microsoft.com/office/officeart/2005/8/layout/hList7"/>
    <dgm:cxn modelId="{08D4D66C-C6D2-4CAF-835A-E5073A22B039}" type="presOf" srcId="{C8BB5742-18C6-4D19-BC66-D8E47F3FD2B8}" destId="{DF7FC978-FF13-4672-8CA9-F34082D00D01}" srcOrd="0" destOrd="0" presId="urn:microsoft.com/office/officeart/2005/8/layout/hList7"/>
    <dgm:cxn modelId="{9B25C66D-CE9E-4DAA-8B45-3C6F8856E5EB}" type="presOf" srcId="{C8BB5742-18C6-4D19-BC66-D8E47F3FD2B8}" destId="{5BD63E4A-3544-4FA4-BAE2-C3595D462CC5}" srcOrd="1" destOrd="0" presId="urn:microsoft.com/office/officeart/2005/8/layout/hList7"/>
    <dgm:cxn modelId="{7E62DE95-44A0-4FCB-B465-861EBC43F9B0}" type="presOf" srcId="{27926147-F9F1-42BC-9276-C620E7B362D7}" destId="{7D88E940-1FAB-46E0-BBD9-8B7813AF33D3}" srcOrd="0" destOrd="0" presId="urn:microsoft.com/office/officeart/2005/8/layout/hList7"/>
    <dgm:cxn modelId="{2DCCABE0-DF0F-46A4-B9B9-FACC28662E48}" type="presOf" srcId="{27926147-F9F1-42BC-9276-C620E7B362D7}" destId="{AE07CC19-7162-475E-84EB-0E191668D658}" srcOrd="1" destOrd="0" presId="urn:microsoft.com/office/officeart/2005/8/layout/hList7"/>
    <dgm:cxn modelId="{F29DE1E9-9B7C-4672-89F5-4E5632002B7A}" type="presOf" srcId="{9D2F099B-A24A-412B-BE1D-D1B288717E19}" destId="{4B1A96DA-3FD4-4E61-88C2-592330E82C1A}" srcOrd="0" destOrd="0" presId="urn:microsoft.com/office/officeart/2005/8/layout/hList7"/>
    <dgm:cxn modelId="{FA37DC4C-ADF2-4C97-9AFF-31BD1EDC7598}" type="presParOf" srcId="{D2654A98-9AFE-4F9C-ABB9-838A904E77C6}" destId="{C1285411-61D0-4EDA-A037-43864FA5D276}" srcOrd="0" destOrd="0" presId="urn:microsoft.com/office/officeart/2005/8/layout/hList7"/>
    <dgm:cxn modelId="{335D67ED-24B9-4818-8B0E-7ABAC996EC8B}" type="presParOf" srcId="{D2654A98-9AFE-4F9C-ABB9-838A904E77C6}" destId="{4BA8D729-30EC-4FD5-9AE2-B2E7CF6F5D4D}" srcOrd="1" destOrd="0" presId="urn:microsoft.com/office/officeart/2005/8/layout/hList7"/>
    <dgm:cxn modelId="{78E853A9-389D-4D2C-AD6F-FEFF4EC90360}" type="presParOf" srcId="{4BA8D729-30EC-4FD5-9AE2-B2E7CF6F5D4D}" destId="{FF7D6895-2759-40E6-81AC-879F4D9E2C06}" srcOrd="0" destOrd="0" presId="urn:microsoft.com/office/officeart/2005/8/layout/hList7"/>
    <dgm:cxn modelId="{233DEC62-33D8-48B1-81E2-5BA6B980C300}" type="presParOf" srcId="{FF7D6895-2759-40E6-81AC-879F4D9E2C06}" destId="{7D88E940-1FAB-46E0-BBD9-8B7813AF33D3}" srcOrd="0" destOrd="0" presId="urn:microsoft.com/office/officeart/2005/8/layout/hList7"/>
    <dgm:cxn modelId="{DC63AD98-207C-4FE0-A0A9-FB92185B33B5}" type="presParOf" srcId="{FF7D6895-2759-40E6-81AC-879F4D9E2C06}" destId="{AE07CC19-7162-475E-84EB-0E191668D658}" srcOrd="1" destOrd="0" presId="urn:microsoft.com/office/officeart/2005/8/layout/hList7"/>
    <dgm:cxn modelId="{23D25706-702E-458D-B955-A2CB651B9121}" type="presParOf" srcId="{FF7D6895-2759-40E6-81AC-879F4D9E2C06}" destId="{C64BD759-CEA4-497E-B245-65E1553AF35D}" srcOrd="2" destOrd="0" presId="urn:microsoft.com/office/officeart/2005/8/layout/hList7"/>
    <dgm:cxn modelId="{1FE3942E-AF29-4B1D-BEC7-CBBFBD229803}" type="presParOf" srcId="{FF7D6895-2759-40E6-81AC-879F4D9E2C06}" destId="{2BE6FD62-AF0F-4F76-BD38-E9BE32A018FA}" srcOrd="3" destOrd="0" presId="urn:microsoft.com/office/officeart/2005/8/layout/hList7"/>
    <dgm:cxn modelId="{6A414A03-C173-4BBB-AB88-7B6B00C23BE8}" type="presParOf" srcId="{4BA8D729-30EC-4FD5-9AE2-B2E7CF6F5D4D}" destId="{4B1A96DA-3FD4-4E61-88C2-592330E82C1A}" srcOrd="1" destOrd="0" presId="urn:microsoft.com/office/officeart/2005/8/layout/hList7"/>
    <dgm:cxn modelId="{B3AEA3AC-4612-409C-92D2-6438392F5CA9}" type="presParOf" srcId="{4BA8D729-30EC-4FD5-9AE2-B2E7CF6F5D4D}" destId="{35EA900A-D68D-4960-B64D-C2FD9BC8C486}" srcOrd="2" destOrd="0" presId="urn:microsoft.com/office/officeart/2005/8/layout/hList7"/>
    <dgm:cxn modelId="{8143B337-311F-4FB5-89D8-773D777F3ECF}" type="presParOf" srcId="{35EA900A-D68D-4960-B64D-C2FD9BC8C486}" destId="{DF7FC978-FF13-4672-8CA9-F34082D00D01}" srcOrd="0" destOrd="0" presId="urn:microsoft.com/office/officeart/2005/8/layout/hList7"/>
    <dgm:cxn modelId="{458E48EB-AE0D-4514-AD83-8E0E3CCB0EA3}" type="presParOf" srcId="{35EA900A-D68D-4960-B64D-C2FD9BC8C486}" destId="{5BD63E4A-3544-4FA4-BAE2-C3595D462CC5}" srcOrd="1" destOrd="0" presId="urn:microsoft.com/office/officeart/2005/8/layout/hList7"/>
    <dgm:cxn modelId="{CA201644-E4D8-4A36-B911-F2378C300332}" type="presParOf" srcId="{35EA900A-D68D-4960-B64D-C2FD9BC8C486}" destId="{982867D5-3B5B-4D31-BEC5-BAFD83663D46}" srcOrd="2" destOrd="0" presId="urn:microsoft.com/office/officeart/2005/8/layout/hList7"/>
    <dgm:cxn modelId="{D2C459A8-025C-4AB2-A26D-E57E3B19F22B}" type="presParOf" srcId="{35EA900A-D68D-4960-B64D-C2FD9BC8C486}" destId="{BC85BEF0-7C94-4244-A8E8-A50146EF052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2ED760-B759-4390-8561-F0C84942ED7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264FA80-E54F-4CCB-B536-04FA7282E28D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1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OSLOVENIE INŠPEKČNEJ ORGANIZÁCIE (IO) </a:t>
          </a:r>
          <a:r>
            <a:rPr lang="sk-SK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k-SK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podpis zmluvy a vykonanie vstupného preverenia</a:t>
          </a:r>
        </a:p>
      </dgm:t>
    </dgm:pt>
    <dgm:pt modelId="{F679D466-4AA3-4543-ABA9-58545134034C}" type="parTrans" cxnId="{64B2F4EC-2B0C-44C9-BD30-34EC54DC0EDA}">
      <dgm:prSet/>
      <dgm:spPr/>
      <dgm:t>
        <a:bodyPr/>
        <a:lstStyle/>
        <a:p>
          <a:endParaRPr lang="sk-SK"/>
        </a:p>
      </dgm:t>
    </dgm:pt>
    <dgm:pt modelId="{E9A649A8-9B49-4027-B898-E8732A6B12E9}" type="sibTrans" cxnId="{64B2F4EC-2B0C-44C9-BD30-34EC54DC0EDA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/>
        </a:p>
      </dgm:t>
    </dgm:pt>
    <dgm:pt modelId="{3763F5B7-FA48-43DD-864E-E5F903D0BB5C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IO </a:t>
          </a:r>
          <a:r>
            <a:rPr lang="sk-SK" sz="1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DO 60 DNÍ </a:t>
          </a:r>
          <a:r>
            <a:rPr lang="sk-SK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musí vykonať vstupné preverenie</a:t>
          </a:r>
        </a:p>
      </dgm:t>
    </dgm:pt>
    <dgm:pt modelId="{07613B76-3C0C-4C6B-98B7-962F024ABD8D}" type="parTrans" cxnId="{7DDF7EA8-EC89-44E9-8C41-A3EF84E39390}">
      <dgm:prSet/>
      <dgm:spPr/>
      <dgm:t>
        <a:bodyPr/>
        <a:lstStyle/>
        <a:p>
          <a:endParaRPr lang="sk-SK"/>
        </a:p>
      </dgm:t>
    </dgm:pt>
    <dgm:pt modelId="{043E0BD6-64F2-4FAF-8D9E-578D5C5BDBE7}" type="sibTrans" cxnId="{7DDF7EA8-EC89-44E9-8C41-A3EF84E39390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/>
        </a:p>
      </dgm:t>
    </dgm:pt>
    <dgm:pt modelId="{6C35C1C6-5278-4D01-849C-786897647DC8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800" dirty="0"/>
            <a:t>Do </a:t>
          </a:r>
          <a:r>
            <a:rPr lang="sk-SK" sz="1200" b="1" dirty="0">
              <a:solidFill>
                <a:srgbClr val="008000"/>
              </a:solidFill>
            </a:rPr>
            <a:t>15 DNÍ OD VÝKONU VSTUPNÉHO PREVERENIA </a:t>
          </a:r>
          <a:r>
            <a:rPr lang="sk-SK" sz="1200" b="0" dirty="0">
              <a:solidFill>
                <a:schemeClr val="bg1"/>
              </a:solidFill>
            </a:rPr>
            <a:t>zasiela žiadateľovi záznam zo vstupného preverenia </a:t>
          </a:r>
          <a:r>
            <a:rPr lang="sk-SK" sz="1400" b="1" dirty="0">
              <a:solidFill>
                <a:schemeClr val="bg1"/>
              </a:solidFill>
            </a:rPr>
            <a:t>(ODPORÚČANIE/NEODPORÚČANIE)</a:t>
          </a:r>
        </a:p>
      </dgm:t>
    </dgm:pt>
    <dgm:pt modelId="{792DC6C7-C39C-479E-BC11-5C7B27ADFCF1}" type="parTrans" cxnId="{81539C48-B2C2-4FB0-8537-C9EFCA6885F2}">
      <dgm:prSet/>
      <dgm:spPr/>
      <dgm:t>
        <a:bodyPr/>
        <a:lstStyle/>
        <a:p>
          <a:endParaRPr lang="sk-SK"/>
        </a:p>
      </dgm:t>
    </dgm:pt>
    <dgm:pt modelId="{603467C0-84A2-4F0E-A276-A1428C6D2F6B}" type="sibTrans" cxnId="{81539C48-B2C2-4FB0-8537-C9EFCA6885F2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/>
        </a:p>
      </dgm:t>
    </dgm:pt>
    <dgm:pt modelId="{2560EEB5-B5A9-49AA-A9F9-384080501A77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1200" b="1" dirty="0">
              <a:solidFill>
                <a:schemeClr val="bg1"/>
              </a:solidFill>
            </a:rPr>
            <a:t>Žiadateľ posiela žiadosť na ÚKSÚP </a:t>
          </a:r>
          <a:r>
            <a:rPr lang="sk-SK" sz="1400" b="1" dirty="0">
              <a:solidFill>
                <a:srgbClr val="FF0000"/>
              </a:solidFill>
              <a:hlinkClick xmlns:r="http://schemas.openxmlformats.org/officeDocument/2006/relationships" r:id="rId1"/>
            </a:rPr>
            <a:t>https://www.uksup.sk/tlaciva-pre-registraciu-novych-prevadzkovatelov</a:t>
          </a:r>
          <a:endParaRPr lang="sk-SK" sz="1400" b="1" dirty="0">
            <a:solidFill>
              <a:srgbClr val="FF0000"/>
            </a:solidFill>
          </a:endParaRPr>
        </a:p>
      </dgm:t>
    </dgm:pt>
    <dgm:pt modelId="{3455553D-4265-4F34-97D8-614CFEBCD1C4}" type="parTrans" cxnId="{F6CE7ABE-4F4F-4D0E-8ADE-A96FABA15DED}">
      <dgm:prSet/>
      <dgm:spPr/>
      <dgm:t>
        <a:bodyPr/>
        <a:lstStyle/>
        <a:p>
          <a:endParaRPr lang="sk-SK"/>
        </a:p>
      </dgm:t>
    </dgm:pt>
    <dgm:pt modelId="{89D12549-6A98-4D71-A943-DE30E5A3034B}" type="sibTrans" cxnId="{F6CE7ABE-4F4F-4D0E-8ADE-A96FABA15DED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/>
        </a:p>
      </dgm:t>
    </dgm:pt>
    <dgm:pt modelId="{E002E3F7-2567-435F-A9F5-D8D46DD548F0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ŽIADOSŤ BUDE </a:t>
          </a:r>
          <a:r>
            <a:rPr lang="sk-SK" sz="1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VYBAVENÁ DO 30 DNÍ </a:t>
          </a:r>
          <a:r>
            <a:rPr lang="sk-SK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OD DORUČENIA KOMPLETNEJ ŽIADOSTI NA ÚKSÚP </a:t>
          </a:r>
        </a:p>
      </dgm:t>
    </dgm:pt>
    <dgm:pt modelId="{EFD7F189-1C21-43E4-867D-38FE4617A211}" type="parTrans" cxnId="{3795A24C-499B-4951-BD58-8808EA2D3F1E}">
      <dgm:prSet/>
      <dgm:spPr/>
      <dgm:t>
        <a:bodyPr/>
        <a:lstStyle/>
        <a:p>
          <a:endParaRPr lang="sk-SK"/>
        </a:p>
      </dgm:t>
    </dgm:pt>
    <dgm:pt modelId="{A832B63D-1176-472D-B046-5ED0C8AE74DE}" type="sibTrans" cxnId="{3795A24C-499B-4951-BD58-8808EA2D3F1E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 b="0"/>
        </a:p>
      </dgm:t>
    </dgm:pt>
    <dgm:pt modelId="{E3D26ECB-8B84-4F2D-AAFA-FDF4A345C0C9}" type="pres">
      <dgm:prSet presAssocID="{462ED760-B759-4390-8561-F0C84942ED73}" presName="cycle" presStyleCnt="0">
        <dgm:presLayoutVars>
          <dgm:dir/>
          <dgm:resizeHandles val="exact"/>
        </dgm:presLayoutVars>
      </dgm:prSet>
      <dgm:spPr/>
    </dgm:pt>
    <dgm:pt modelId="{7707408D-D59C-4B93-9F89-EE5233AB7F16}" type="pres">
      <dgm:prSet presAssocID="{5264FA80-E54F-4CCB-B536-04FA7282E28D}" presName="node" presStyleLbl="node1" presStyleIdx="0" presStyleCnt="5">
        <dgm:presLayoutVars>
          <dgm:bulletEnabled val="1"/>
        </dgm:presLayoutVars>
      </dgm:prSet>
      <dgm:spPr/>
    </dgm:pt>
    <dgm:pt modelId="{DD90A084-5850-4726-B313-699EC87BA963}" type="pres">
      <dgm:prSet presAssocID="{5264FA80-E54F-4CCB-B536-04FA7282E28D}" presName="spNode" presStyleCnt="0"/>
      <dgm:spPr/>
    </dgm:pt>
    <dgm:pt modelId="{9CC6ABFD-6462-4BEB-B5BB-D52C5BC31505}" type="pres">
      <dgm:prSet presAssocID="{E9A649A8-9B49-4027-B898-E8732A6B12E9}" presName="sibTrans" presStyleLbl="sibTrans1D1" presStyleIdx="0" presStyleCnt="5"/>
      <dgm:spPr/>
    </dgm:pt>
    <dgm:pt modelId="{987ABDC9-9926-42F9-9751-2EE1ACB1FEC0}" type="pres">
      <dgm:prSet presAssocID="{3763F5B7-FA48-43DD-864E-E5F903D0BB5C}" presName="node" presStyleLbl="node1" presStyleIdx="1" presStyleCnt="5">
        <dgm:presLayoutVars>
          <dgm:bulletEnabled val="1"/>
        </dgm:presLayoutVars>
      </dgm:prSet>
      <dgm:spPr/>
    </dgm:pt>
    <dgm:pt modelId="{689D9DED-DA86-4D9C-B682-A9AFC9252FAD}" type="pres">
      <dgm:prSet presAssocID="{3763F5B7-FA48-43DD-864E-E5F903D0BB5C}" presName="spNode" presStyleCnt="0"/>
      <dgm:spPr/>
    </dgm:pt>
    <dgm:pt modelId="{F4506491-7A68-46A0-9FBD-F0431714EAC3}" type="pres">
      <dgm:prSet presAssocID="{043E0BD6-64F2-4FAF-8D9E-578D5C5BDBE7}" presName="sibTrans" presStyleLbl="sibTrans1D1" presStyleIdx="1" presStyleCnt="5"/>
      <dgm:spPr/>
    </dgm:pt>
    <dgm:pt modelId="{1EC63A22-ADF2-4CD6-A949-CBD77439FE65}" type="pres">
      <dgm:prSet presAssocID="{6C35C1C6-5278-4D01-849C-786897647DC8}" presName="node" presStyleLbl="node1" presStyleIdx="2" presStyleCnt="5" custScaleX="191593" custRadScaleRad="108115" custRadScaleInc="-27474">
        <dgm:presLayoutVars>
          <dgm:bulletEnabled val="1"/>
        </dgm:presLayoutVars>
      </dgm:prSet>
      <dgm:spPr/>
    </dgm:pt>
    <dgm:pt modelId="{D32FDE80-16F9-47BF-A1B1-EC0DC3E2CBC3}" type="pres">
      <dgm:prSet presAssocID="{6C35C1C6-5278-4D01-849C-786897647DC8}" presName="spNode" presStyleCnt="0"/>
      <dgm:spPr/>
    </dgm:pt>
    <dgm:pt modelId="{5D7E0919-C8D5-4DDD-9624-B58F3D174160}" type="pres">
      <dgm:prSet presAssocID="{603467C0-84A2-4F0E-A276-A1428C6D2F6B}" presName="sibTrans" presStyleLbl="sibTrans1D1" presStyleIdx="2" presStyleCnt="5"/>
      <dgm:spPr/>
    </dgm:pt>
    <dgm:pt modelId="{B029B856-69D0-4F42-8B19-656D239A7A10}" type="pres">
      <dgm:prSet presAssocID="{2560EEB5-B5A9-49AA-A9F9-384080501A77}" presName="node" presStyleLbl="node1" presStyleIdx="3" presStyleCnt="5" custScaleX="161755" custRadScaleRad="112155" custRadScaleInc="36639">
        <dgm:presLayoutVars>
          <dgm:bulletEnabled val="1"/>
        </dgm:presLayoutVars>
      </dgm:prSet>
      <dgm:spPr/>
    </dgm:pt>
    <dgm:pt modelId="{2EE98E02-50D3-467F-94CE-11D67EB21503}" type="pres">
      <dgm:prSet presAssocID="{2560EEB5-B5A9-49AA-A9F9-384080501A77}" presName="spNode" presStyleCnt="0"/>
      <dgm:spPr/>
    </dgm:pt>
    <dgm:pt modelId="{B6FC53A4-6230-4BE4-86B1-22E5A8AB3046}" type="pres">
      <dgm:prSet presAssocID="{89D12549-6A98-4D71-A943-DE30E5A3034B}" presName="sibTrans" presStyleLbl="sibTrans1D1" presStyleIdx="3" presStyleCnt="5"/>
      <dgm:spPr/>
    </dgm:pt>
    <dgm:pt modelId="{355A80C3-DD54-4AD3-B071-D0F0712BE7E4}" type="pres">
      <dgm:prSet presAssocID="{E002E3F7-2567-435F-A9F5-D8D46DD548F0}" presName="node" presStyleLbl="node1" presStyleIdx="4" presStyleCnt="5" custScaleX="114673">
        <dgm:presLayoutVars>
          <dgm:bulletEnabled val="1"/>
        </dgm:presLayoutVars>
      </dgm:prSet>
      <dgm:spPr/>
    </dgm:pt>
    <dgm:pt modelId="{5BBA0B3D-C06A-4862-8C17-C325E4CEEE00}" type="pres">
      <dgm:prSet presAssocID="{E002E3F7-2567-435F-A9F5-D8D46DD548F0}" presName="spNode" presStyleCnt="0"/>
      <dgm:spPr/>
    </dgm:pt>
    <dgm:pt modelId="{CF1EFCFC-6A72-45E6-BB80-D3957742CC6B}" type="pres">
      <dgm:prSet presAssocID="{A832B63D-1176-472D-B046-5ED0C8AE74DE}" presName="sibTrans" presStyleLbl="sibTrans1D1" presStyleIdx="4" presStyleCnt="5"/>
      <dgm:spPr/>
    </dgm:pt>
  </dgm:ptLst>
  <dgm:cxnLst>
    <dgm:cxn modelId="{E6F83202-138B-4EF9-B3AE-0449B2C012D3}" type="presOf" srcId="{E002E3F7-2567-435F-A9F5-D8D46DD548F0}" destId="{355A80C3-DD54-4AD3-B071-D0F0712BE7E4}" srcOrd="0" destOrd="0" presId="urn:microsoft.com/office/officeart/2005/8/layout/cycle5"/>
    <dgm:cxn modelId="{767B920C-16DE-4C21-B15B-66237A25C46D}" type="presOf" srcId="{6C35C1C6-5278-4D01-849C-786897647DC8}" destId="{1EC63A22-ADF2-4CD6-A949-CBD77439FE65}" srcOrd="0" destOrd="0" presId="urn:microsoft.com/office/officeart/2005/8/layout/cycle5"/>
    <dgm:cxn modelId="{D30ECD61-1396-4555-A810-43DD8A7C939E}" type="presOf" srcId="{462ED760-B759-4390-8561-F0C84942ED73}" destId="{E3D26ECB-8B84-4F2D-AAFA-FDF4A345C0C9}" srcOrd="0" destOrd="0" presId="urn:microsoft.com/office/officeart/2005/8/layout/cycle5"/>
    <dgm:cxn modelId="{81539C48-B2C2-4FB0-8537-C9EFCA6885F2}" srcId="{462ED760-B759-4390-8561-F0C84942ED73}" destId="{6C35C1C6-5278-4D01-849C-786897647DC8}" srcOrd="2" destOrd="0" parTransId="{792DC6C7-C39C-479E-BC11-5C7B27ADFCF1}" sibTransId="{603467C0-84A2-4F0E-A276-A1428C6D2F6B}"/>
    <dgm:cxn modelId="{3795A24C-499B-4951-BD58-8808EA2D3F1E}" srcId="{462ED760-B759-4390-8561-F0C84942ED73}" destId="{E002E3F7-2567-435F-A9F5-D8D46DD548F0}" srcOrd="4" destOrd="0" parTransId="{EFD7F189-1C21-43E4-867D-38FE4617A211}" sibTransId="{A832B63D-1176-472D-B046-5ED0C8AE74DE}"/>
    <dgm:cxn modelId="{D4179A4F-B5D4-4E70-B660-EBA0B7E6DACE}" type="presOf" srcId="{E9A649A8-9B49-4027-B898-E8732A6B12E9}" destId="{9CC6ABFD-6462-4BEB-B5BB-D52C5BC31505}" srcOrd="0" destOrd="0" presId="urn:microsoft.com/office/officeart/2005/8/layout/cycle5"/>
    <dgm:cxn modelId="{D2007C74-B86C-40A7-97CB-A99AE23A60A0}" type="presOf" srcId="{5264FA80-E54F-4CCB-B536-04FA7282E28D}" destId="{7707408D-D59C-4B93-9F89-EE5233AB7F16}" srcOrd="0" destOrd="0" presId="urn:microsoft.com/office/officeart/2005/8/layout/cycle5"/>
    <dgm:cxn modelId="{8AE78A75-959E-4E43-A83A-25FEC758C016}" type="presOf" srcId="{89D12549-6A98-4D71-A943-DE30E5A3034B}" destId="{B6FC53A4-6230-4BE4-86B1-22E5A8AB3046}" srcOrd="0" destOrd="0" presId="urn:microsoft.com/office/officeart/2005/8/layout/cycle5"/>
    <dgm:cxn modelId="{4A74C379-22EA-49E8-830A-A1FAF13FB848}" type="presOf" srcId="{A832B63D-1176-472D-B046-5ED0C8AE74DE}" destId="{CF1EFCFC-6A72-45E6-BB80-D3957742CC6B}" srcOrd="0" destOrd="0" presId="urn:microsoft.com/office/officeart/2005/8/layout/cycle5"/>
    <dgm:cxn modelId="{92E5A989-741D-4E66-81E2-49E6286DED38}" type="presOf" srcId="{3763F5B7-FA48-43DD-864E-E5F903D0BB5C}" destId="{987ABDC9-9926-42F9-9751-2EE1ACB1FEC0}" srcOrd="0" destOrd="0" presId="urn:microsoft.com/office/officeart/2005/8/layout/cycle5"/>
    <dgm:cxn modelId="{C45871A1-ED7C-4895-9DBC-2AECDD5BB4B2}" type="presOf" srcId="{2560EEB5-B5A9-49AA-A9F9-384080501A77}" destId="{B029B856-69D0-4F42-8B19-656D239A7A10}" srcOrd="0" destOrd="0" presId="urn:microsoft.com/office/officeart/2005/8/layout/cycle5"/>
    <dgm:cxn modelId="{7DDF7EA8-EC89-44E9-8C41-A3EF84E39390}" srcId="{462ED760-B759-4390-8561-F0C84942ED73}" destId="{3763F5B7-FA48-43DD-864E-E5F903D0BB5C}" srcOrd="1" destOrd="0" parTransId="{07613B76-3C0C-4C6B-98B7-962F024ABD8D}" sibTransId="{043E0BD6-64F2-4FAF-8D9E-578D5C5BDBE7}"/>
    <dgm:cxn modelId="{F6CE7ABE-4F4F-4D0E-8ADE-A96FABA15DED}" srcId="{462ED760-B759-4390-8561-F0C84942ED73}" destId="{2560EEB5-B5A9-49AA-A9F9-384080501A77}" srcOrd="3" destOrd="0" parTransId="{3455553D-4265-4F34-97D8-614CFEBCD1C4}" sibTransId="{89D12549-6A98-4D71-A943-DE30E5A3034B}"/>
    <dgm:cxn modelId="{9B8433C0-C9B8-405D-9BD1-EF3963FBF7C1}" type="presOf" srcId="{043E0BD6-64F2-4FAF-8D9E-578D5C5BDBE7}" destId="{F4506491-7A68-46A0-9FBD-F0431714EAC3}" srcOrd="0" destOrd="0" presId="urn:microsoft.com/office/officeart/2005/8/layout/cycle5"/>
    <dgm:cxn modelId="{64B2F4EC-2B0C-44C9-BD30-34EC54DC0EDA}" srcId="{462ED760-B759-4390-8561-F0C84942ED73}" destId="{5264FA80-E54F-4CCB-B536-04FA7282E28D}" srcOrd="0" destOrd="0" parTransId="{F679D466-4AA3-4543-ABA9-58545134034C}" sibTransId="{E9A649A8-9B49-4027-B898-E8732A6B12E9}"/>
    <dgm:cxn modelId="{CBC3CEFF-0899-4E39-89E2-E4A22EFC34F8}" type="presOf" srcId="{603467C0-84A2-4F0E-A276-A1428C6D2F6B}" destId="{5D7E0919-C8D5-4DDD-9624-B58F3D174160}" srcOrd="0" destOrd="0" presId="urn:microsoft.com/office/officeart/2005/8/layout/cycle5"/>
    <dgm:cxn modelId="{5C15A426-B8A5-4B43-B08D-E84B0755D7CD}" type="presParOf" srcId="{E3D26ECB-8B84-4F2D-AAFA-FDF4A345C0C9}" destId="{7707408D-D59C-4B93-9F89-EE5233AB7F16}" srcOrd="0" destOrd="0" presId="urn:microsoft.com/office/officeart/2005/8/layout/cycle5"/>
    <dgm:cxn modelId="{B1476376-8CE0-4B31-A0AC-84C90FA5729A}" type="presParOf" srcId="{E3D26ECB-8B84-4F2D-AAFA-FDF4A345C0C9}" destId="{DD90A084-5850-4726-B313-699EC87BA963}" srcOrd="1" destOrd="0" presId="urn:microsoft.com/office/officeart/2005/8/layout/cycle5"/>
    <dgm:cxn modelId="{5F1D52D4-D1FF-4513-B2A7-9A924783B365}" type="presParOf" srcId="{E3D26ECB-8B84-4F2D-AAFA-FDF4A345C0C9}" destId="{9CC6ABFD-6462-4BEB-B5BB-D52C5BC31505}" srcOrd="2" destOrd="0" presId="urn:microsoft.com/office/officeart/2005/8/layout/cycle5"/>
    <dgm:cxn modelId="{CD95EE62-BA25-4AE4-8386-E2309AEA447F}" type="presParOf" srcId="{E3D26ECB-8B84-4F2D-AAFA-FDF4A345C0C9}" destId="{987ABDC9-9926-42F9-9751-2EE1ACB1FEC0}" srcOrd="3" destOrd="0" presId="urn:microsoft.com/office/officeart/2005/8/layout/cycle5"/>
    <dgm:cxn modelId="{6ACFE8AA-D564-4A5B-946B-BA06FD804E35}" type="presParOf" srcId="{E3D26ECB-8B84-4F2D-AAFA-FDF4A345C0C9}" destId="{689D9DED-DA86-4D9C-B682-A9AFC9252FAD}" srcOrd="4" destOrd="0" presId="urn:microsoft.com/office/officeart/2005/8/layout/cycle5"/>
    <dgm:cxn modelId="{67D16A01-730D-4EBA-94C9-FE16C7AA67B6}" type="presParOf" srcId="{E3D26ECB-8B84-4F2D-AAFA-FDF4A345C0C9}" destId="{F4506491-7A68-46A0-9FBD-F0431714EAC3}" srcOrd="5" destOrd="0" presId="urn:microsoft.com/office/officeart/2005/8/layout/cycle5"/>
    <dgm:cxn modelId="{197A6A18-6C63-4302-96F1-0E57E198A788}" type="presParOf" srcId="{E3D26ECB-8B84-4F2D-AAFA-FDF4A345C0C9}" destId="{1EC63A22-ADF2-4CD6-A949-CBD77439FE65}" srcOrd="6" destOrd="0" presId="urn:microsoft.com/office/officeart/2005/8/layout/cycle5"/>
    <dgm:cxn modelId="{199738D7-84B9-4059-87D2-F168ED5183E9}" type="presParOf" srcId="{E3D26ECB-8B84-4F2D-AAFA-FDF4A345C0C9}" destId="{D32FDE80-16F9-47BF-A1B1-EC0DC3E2CBC3}" srcOrd="7" destOrd="0" presId="urn:microsoft.com/office/officeart/2005/8/layout/cycle5"/>
    <dgm:cxn modelId="{E9ECAA96-EF0C-43AE-81AF-F0F61CF0D094}" type="presParOf" srcId="{E3D26ECB-8B84-4F2D-AAFA-FDF4A345C0C9}" destId="{5D7E0919-C8D5-4DDD-9624-B58F3D174160}" srcOrd="8" destOrd="0" presId="urn:microsoft.com/office/officeart/2005/8/layout/cycle5"/>
    <dgm:cxn modelId="{49EB420E-484B-4921-8A3E-9848A46956BF}" type="presParOf" srcId="{E3D26ECB-8B84-4F2D-AAFA-FDF4A345C0C9}" destId="{B029B856-69D0-4F42-8B19-656D239A7A10}" srcOrd="9" destOrd="0" presId="urn:microsoft.com/office/officeart/2005/8/layout/cycle5"/>
    <dgm:cxn modelId="{199B75C7-75A3-431A-B061-954FAA039DFA}" type="presParOf" srcId="{E3D26ECB-8B84-4F2D-AAFA-FDF4A345C0C9}" destId="{2EE98E02-50D3-467F-94CE-11D67EB21503}" srcOrd="10" destOrd="0" presId="urn:microsoft.com/office/officeart/2005/8/layout/cycle5"/>
    <dgm:cxn modelId="{955A2AF6-A135-400E-B5D0-34EA574B4211}" type="presParOf" srcId="{E3D26ECB-8B84-4F2D-AAFA-FDF4A345C0C9}" destId="{B6FC53A4-6230-4BE4-86B1-22E5A8AB3046}" srcOrd="11" destOrd="0" presId="urn:microsoft.com/office/officeart/2005/8/layout/cycle5"/>
    <dgm:cxn modelId="{5F31C65B-BAFC-47E2-9136-ABABC08AFD91}" type="presParOf" srcId="{E3D26ECB-8B84-4F2D-AAFA-FDF4A345C0C9}" destId="{355A80C3-DD54-4AD3-B071-D0F0712BE7E4}" srcOrd="12" destOrd="0" presId="urn:microsoft.com/office/officeart/2005/8/layout/cycle5"/>
    <dgm:cxn modelId="{833C3583-1E45-4D01-84EC-222F30A51EE2}" type="presParOf" srcId="{E3D26ECB-8B84-4F2D-AAFA-FDF4A345C0C9}" destId="{5BBA0B3D-C06A-4862-8C17-C325E4CEEE00}" srcOrd="13" destOrd="0" presId="urn:microsoft.com/office/officeart/2005/8/layout/cycle5"/>
    <dgm:cxn modelId="{691043C0-86AF-4245-A011-B1489806A9EB}" type="presParOf" srcId="{E3D26ECB-8B84-4F2D-AAFA-FDF4A345C0C9}" destId="{CF1EFCFC-6A72-45E6-BB80-D3957742CC6B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2ED760-B759-4390-8561-F0C84942ED7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264FA80-E54F-4CCB-B536-04FA7282E28D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1400" b="1" dirty="0">
              <a:solidFill>
                <a:srgbClr val="008000"/>
              </a:solidFill>
            </a:rPr>
            <a:t>DOTERAZ NEREGISTROVANEJ ČINNOSTI </a:t>
          </a:r>
          <a:endParaRPr lang="sk-SK" sz="1200" b="1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79D466-4AA3-4543-ABA9-58545134034C}" type="parTrans" cxnId="{64B2F4EC-2B0C-44C9-BD30-34EC54DC0EDA}">
      <dgm:prSet/>
      <dgm:spPr/>
      <dgm:t>
        <a:bodyPr/>
        <a:lstStyle/>
        <a:p>
          <a:endParaRPr lang="sk-SK"/>
        </a:p>
      </dgm:t>
    </dgm:pt>
    <dgm:pt modelId="{E9A649A8-9B49-4027-B898-E8732A6B12E9}" type="sibTrans" cxnId="{64B2F4EC-2B0C-44C9-BD30-34EC54DC0EDA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/>
        </a:p>
      </dgm:t>
    </dgm:pt>
    <dgm:pt modelId="{3763F5B7-FA48-43DD-864E-E5F903D0BB5C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18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DOTERAZ NEREGISTROVANEJ VÝMERY </a:t>
          </a:r>
        </a:p>
        <a:p>
          <a:r>
            <a:rPr lang="sk-SK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(ROZŠÍRENIE VÝMERY)</a:t>
          </a:r>
          <a:endParaRPr lang="sk-SK" sz="18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613B76-3C0C-4C6B-98B7-962F024ABD8D}" type="parTrans" cxnId="{7DDF7EA8-EC89-44E9-8C41-A3EF84E39390}">
      <dgm:prSet/>
      <dgm:spPr/>
      <dgm:t>
        <a:bodyPr/>
        <a:lstStyle/>
        <a:p>
          <a:endParaRPr lang="sk-SK"/>
        </a:p>
      </dgm:t>
    </dgm:pt>
    <dgm:pt modelId="{043E0BD6-64F2-4FAF-8D9E-578D5C5BDBE7}" type="sibTrans" cxnId="{7DDF7EA8-EC89-44E9-8C41-A3EF84E39390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/>
        </a:p>
      </dgm:t>
    </dgm:pt>
    <dgm:pt modelId="{6C35C1C6-5278-4D01-849C-786897647DC8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r>
            <a:rPr lang="sk-SK" sz="14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DOTERAZ NEREGISTROVANEJ PREVÁDZKY </a:t>
          </a:r>
        </a:p>
      </dgm:t>
    </dgm:pt>
    <dgm:pt modelId="{792DC6C7-C39C-479E-BC11-5C7B27ADFCF1}" type="parTrans" cxnId="{81539C48-B2C2-4FB0-8537-C9EFCA6885F2}">
      <dgm:prSet/>
      <dgm:spPr/>
      <dgm:t>
        <a:bodyPr/>
        <a:lstStyle/>
        <a:p>
          <a:endParaRPr lang="sk-SK"/>
        </a:p>
      </dgm:t>
    </dgm:pt>
    <dgm:pt modelId="{603467C0-84A2-4F0E-A276-A1428C6D2F6B}" type="sibTrans" cxnId="{81539C48-B2C2-4FB0-8537-C9EFCA6885F2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/>
        </a:p>
      </dgm:t>
    </dgm:pt>
    <dgm:pt modelId="{E002E3F7-2567-435F-A9F5-D8D46DD548F0}">
      <dgm:prSet phldrT="[Text]" custT="1"/>
      <dgm:spPr>
        <a:noFill/>
        <a:ln>
          <a:solidFill>
            <a:srgbClr val="008000"/>
          </a:solidFill>
        </a:ln>
      </dgm:spPr>
      <dgm:t>
        <a:bodyPr/>
        <a:lstStyle/>
        <a:p>
          <a:endParaRPr lang="sk-SK" sz="1600" b="1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r>
            <a:rPr lang="sk-SK" sz="1600" b="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NOVÉHO DRUHU ZVIERAT </a:t>
          </a:r>
        </a:p>
        <a:p>
          <a:endParaRPr lang="sk-SK" sz="1400" b="1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FD7F189-1C21-43E4-867D-38FE4617A211}" type="parTrans" cxnId="{3795A24C-499B-4951-BD58-8808EA2D3F1E}">
      <dgm:prSet/>
      <dgm:spPr/>
      <dgm:t>
        <a:bodyPr/>
        <a:lstStyle/>
        <a:p>
          <a:endParaRPr lang="sk-SK"/>
        </a:p>
      </dgm:t>
    </dgm:pt>
    <dgm:pt modelId="{A832B63D-1176-472D-B046-5ED0C8AE74DE}" type="sibTrans" cxnId="{3795A24C-499B-4951-BD58-8808EA2D3F1E}">
      <dgm:prSet/>
      <dgm:spPr>
        <a:ln>
          <a:solidFill>
            <a:srgbClr val="002060"/>
          </a:solidFill>
        </a:ln>
      </dgm:spPr>
      <dgm:t>
        <a:bodyPr/>
        <a:lstStyle/>
        <a:p>
          <a:endParaRPr lang="sk-SK" b="0"/>
        </a:p>
      </dgm:t>
    </dgm:pt>
    <dgm:pt modelId="{E3D26ECB-8B84-4F2D-AAFA-FDF4A345C0C9}" type="pres">
      <dgm:prSet presAssocID="{462ED760-B759-4390-8561-F0C84942ED73}" presName="cycle" presStyleCnt="0">
        <dgm:presLayoutVars>
          <dgm:dir/>
          <dgm:resizeHandles val="exact"/>
        </dgm:presLayoutVars>
      </dgm:prSet>
      <dgm:spPr/>
    </dgm:pt>
    <dgm:pt modelId="{7707408D-D59C-4B93-9F89-EE5233AB7F16}" type="pres">
      <dgm:prSet presAssocID="{5264FA80-E54F-4CCB-B536-04FA7282E28D}" presName="node" presStyleLbl="node1" presStyleIdx="0" presStyleCnt="4">
        <dgm:presLayoutVars>
          <dgm:bulletEnabled val="1"/>
        </dgm:presLayoutVars>
      </dgm:prSet>
      <dgm:spPr/>
    </dgm:pt>
    <dgm:pt modelId="{DD90A084-5850-4726-B313-699EC87BA963}" type="pres">
      <dgm:prSet presAssocID="{5264FA80-E54F-4CCB-B536-04FA7282E28D}" presName="spNode" presStyleCnt="0"/>
      <dgm:spPr/>
    </dgm:pt>
    <dgm:pt modelId="{9CC6ABFD-6462-4BEB-B5BB-D52C5BC31505}" type="pres">
      <dgm:prSet presAssocID="{E9A649A8-9B49-4027-B898-E8732A6B12E9}" presName="sibTrans" presStyleLbl="sibTrans1D1" presStyleIdx="0" presStyleCnt="4"/>
      <dgm:spPr/>
    </dgm:pt>
    <dgm:pt modelId="{987ABDC9-9926-42F9-9751-2EE1ACB1FEC0}" type="pres">
      <dgm:prSet presAssocID="{3763F5B7-FA48-43DD-864E-E5F903D0BB5C}" presName="node" presStyleLbl="node1" presStyleIdx="1" presStyleCnt="4" custScaleX="121095" custRadScaleRad="115045" custRadScaleInc="1041">
        <dgm:presLayoutVars>
          <dgm:bulletEnabled val="1"/>
        </dgm:presLayoutVars>
      </dgm:prSet>
      <dgm:spPr/>
    </dgm:pt>
    <dgm:pt modelId="{689D9DED-DA86-4D9C-B682-A9AFC9252FAD}" type="pres">
      <dgm:prSet presAssocID="{3763F5B7-FA48-43DD-864E-E5F903D0BB5C}" presName="spNode" presStyleCnt="0"/>
      <dgm:spPr/>
    </dgm:pt>
    <dgm:pt modelId="{F4506491-7A68-46A0-9FBD-F0431714EAC3}" type="pres">
      <dgm:prSet presAssocID="{043E0BD6-64F2-4FAF-8D9E-578D5C5BDBE7}" presName="sibTrans" presStyleLbl="sibTrans1D1" presStyleIdx="1" presStyleCnt="4"/>
      <dgm:spPr/>
    </dgm:pt>
    <dgm:pt modelId="{1EC63A22-ADF2-4CD6-A949-CBD77439FE65}" type="pres">
      <dgm:prSet presAssocID="{6C35C1C6-5278-4D01-849C-786897647DC8}" presName="node" presStyleLbl="node1" presStyleIdx="2" presStyleCnt="4" custScaleX="86991" custRadScaleRad="108115" custRadScaleInc="-27474">
        <dgm:presLayoutVars>
          <dgm:bulletEnabled val="1"/>
        </dgm:presLayoutVars>
      </dgm:prSet>
      <dgm:spPr/>
    </dgm:pt>
    <dgm:pt modelId="{D32FDE80-16F9-47BF-A1B1-EC0DC3E2CBC3}" type="pres">
      <dgm:prSet presAssocID="{6C35C1C6-5278-4D01-849C-786897647DC8}" presName="spNode" presStyleCnt="0"/>
      <dgm:spPr/>
    </dgm:pt>
    <dgm:pt modelId="{5D7E0919-C8D5-4DDD-9624-B58F3D174160}" type="pres">
      <dgm:prSet presAssocID="{603467C0-84A2-4F0E-A276-A1428C6D2F6B}" presName="sibTrans" presStyleLbl="sibTrans1D1" presStyleIdx="2" presStyleCnt="4"/>
      <dgm:spPr/>
    </dgm:pt>
    <dgm:pt modelId="{355A80C3-DD54-4AD3-B071-D0F0712BE7E4}" type="pres">
      <dgm:prSet presAssocID="{E002E3F7-2567-435F-A9F5-D8D46DD548F0}" presName="node" presStyleLbl="node1" presStyleIdx="3" presStyleCnt="4" custScaleX="116060" custScaleY="63447">
        <dgm:presLayoutVars>
          <dgm:bulletEnabled val="1"/>
        </dgm:presLayoutVars>
      </dgm:prSet>
      <dgm:spPr/>
    </dgm:pt>
    <dgm:pt modelId="{5BBA0B3D-C06A-4862-8C17-C325E4CEEE00}" type="pres">
      <dgm:prSet presAssocID="{E002E3F7-2567-435F-A9F5-D8D46DD548F0}" presName="spNode" presStyleCnt="0"/>
      <dgm:spPr/>
    </dgm:pt>
    <dgm:pt modelId="{CF1EFCFC-6A72-45E6-BB80-D3957742CC6B}" type="pres">
      <dgm:prSet presAssocID="{A832B63D-1176-472D-B046-5ED0C8AE74DE}" presName="sibTrans" presStyleLbl="sibTrans1D1" presStyleIdx="3" presStyleCnt="4"/>
      <dgm:spPr/>
    </dgm:pt>
  </dgm:ptLst>
  <dgm:cxnLst>
    <dgm:cxn modelId="{E6F83202-138B-4EF9-B3AE-0449B2C012D3}" type="presOf" srcId="{E002E3F7-2567-435F-A9F5-D8D46DD548F0}" destId="{355A80C3-DD54-4AD3-B071-D0F0712BE7E4}" srcOrd="0" destOrd="0" presId="urn:microsoft.com/office/officeart/2005/8/layout/cycle5"/>
    <dgm:cxn modelId="{767B920C-16DE-4C21-B15B-66237A25C46D}" type="presOf" srcId="{6C35C1C6-5278-4D01-849C-786897647DC8}" destId="{1EC63A22-ADF2-4CD6-A949-CBD77439FE65}" srcOrd="0" destOrd="0" presId="urn:microsoft.com/office/officeart/2005/8/layout/cycle5"/>
    <dgm:cxn modelId="{D30ECD61-1396-4555-A810-43DD8A7C939E}" type="presOf" srcId="{462ED760-B759-4390-8561-F0C84942ED73}" destId="{E3D26ECB-8B84-4F2D-AAFA-FDF4A345C0C9}" srcOrd="0" destOrd="0" presId="urn:microsoft.com/office/officeart/2005/8/layout/cycle5"/>
    <dgm:cxn modelId="{81539C48-B2C2-4FB0-8537-C9EFCA6885F2}" srcId="{462ED760-B759-4390-8561-F0C84942ED73}" destId="{6C35C1C6-5278-4D01-849C-786897647DC8}" srcOrd="2" destOrd="0" parTransId="{792DC6C7-C39C-479E-BC11-5C7B27ADFCF1}" sibTransId="{603467C0-84A2-4F0E-A276-A1428C6D2F6B}"/>
    <dgm:cxn modelId="{3795A24C-499B-4951-BD58-8808EA2D3F1E}" srcId="{462ED760-B759-4390-8561-F0C84942ED73}" destId="{E002E3F7-2567-435F-A9F5-D8D46DD548F0}" srcOrd="3" destOrd="0" parTransId="{EFD7F189-1C21-43E4-867D-38FE4617A211}" sibTransId="{A832B63D-1176-472D-B046-5ED0C8AE74DE}"/>
    <dgm:cxn modelId="{D4179A4F-B5D4-4E70-B660-EBA0B7E6DACE}" type="presOf" srcId="{E9A649A8-9B49-4027-B898-E8732A6B12E9}" destId="{9CC6ABFD-6462-4BEB-B5BB-D52C5BC31505}" srcOrd="0" destOrd="0" presId="urn:microsoft.com/office/officeart/2005/8/layout/cycle5"/>
    <dgm:cxn modelId="{D2007C74-B86C-40A7-97CB-A99AE23A60A0}" type="presOf" srcId="{5264FA80-E54F-4CCB-B536-04FA7282E28D}" destId="{7707408D-D59C-4B93-9F89-EE5233AB7F16}" srcOrd="0" destOrd="0" presId="urn:microsoft.com/office/officeart/2005/8/layout/cycle5"/>
    <dgm:cxn modelId="{4A74C379-22EA-49E8-830A-A1FAF13FB848}" type="presOf" srcId="{A832B63D-1176-472D-B046-5ED0C8AE74DE}" destId="{CF1EFCFC-6A72-45E6-BB80-D3957742CC6B}" srcOrd="0" destOrd="0" presId="urn:microsoft.com/office/officeart/2005/8/layout/cycle5"/>
    <dgm:cxn modelId="{92E5A989-741D-4E66-81E2-49E6286DED38}" type="presOf" srcId="{3763F5B7-FA48-43DD-864E-E5F903D0BB5C}" destId="{987ABDC9-9926-42F9-9751-2EE1ACB1FEC0}" srcOrd="0" destOrd="0" presId="urn:microsoft.com/office/officeart/2005/8/layout/cycle5"/>
    <dgm:cxn modelId="{7DDF7EA8-EC89-44E9-8C41-A3EF84E39390}" srcId="{462ED760-B759-4390-8561-F0C84942ED73}" destId="{3763F5B7-FA48-43DD-864E-E5F903D0BB5C}" srcOrd="1" destOrd="0" parTransId="{07613B76-3C0C-4C6B-98B7-962F024ABD8D}" sibTransId="{043E0BD6-64F2-4FAF-8D9E-578D5C5BDBE7}"/>
    <dgm:cxn modelId="{9B8433C0-C9B8-405D-9BD1-EF3963FBF7C1}" type="presOf" srcId="{043E0BD6-64F2-4FAF-8D9E-578D5C5BDBE7}" destId="{F4506491-7A68-46A0-9FBD-F0431714EAC3}" srcOrd="0" destOrd="0" presId="urn:microsoft.com/office/officeart/2005/8/layout/cycle5"/>
    <dgm:cxn modelId="{64B2F4EC-2B0C-44C9-BD30-34EC54DC0EDA}" srcId="{462ED760-B759-4390-8561-F0C84942ED73}" destId="{5264FA80-E54F-4CCB-B536-04FA7282E28D}" srcOrd="0" destOrd="0" parTransId="{F679D466-4AA3-4543-ABA9-58545134034C}" sibTransId="{E9A649A8-9B49-4027-B898-E8732A6B12E9}"/>
    <dgm:cxn modelId="{CBC3CEFF-0899-4E39-89E2-E4A22EFC34F8}" type="presOf" srcId="{603467C0-84A2-4F0E-A276-A1428C6D2F6B}" destId="{5D7E0919-C8D5-4DDD-9624-B58F3D174160}" srcOrd="0" destOrd="0" presId="urn:microsoft.com/office/officeart/2005/8/layout/cycle5"/>
    <dgm:cxn modelId="{5C15A426-B8A5-4B43-B08D-E84B0755D7CD}" type="presParOf" srcId="{E3D26ECB-8B84-4F2D-AAFA-FDF4A345C0C9}" destId="{7707408D-D59C-4B93-9F89-EE5233AB7F16}" srcOrd="0" destOrd="0" presId="urn:microsoft.com/office/officeart/2005/8/layout/cycle5"/>
    <dgm:cxn modelId="{B1476376-8CE0-4B31-A0AC-84C90FA5729A}" type="presParOf" srcId="{E3D26ECB-8B84-4F2D-AAFA-FDF4A345C0C9}" destId="{DD90A084-5850-4726-B313-699EC87BA963}" srcOrd="1" destOrd="0" presId="urn:microsoft.com/office/officeart/2005/8/layout/cycle5"/>
    <dgm:cxn modelId="{5F1D52D4-D1FF-4513-B2A7-9A924783B365}" type="presParOf" srcId="{E3D26ECB-8B84-4F2D-AAFA-FDF4A345C0C9}" destId="{9CC6ABFD-6462-4BEB-B5BB-D52C5BC31505}" srcOrd="2" destOrd="0" presId="urn:microsoft.com/office/officeart/2005/8/layout/cycle5"/>
    <dgm:cxn modelId="{CD95EE62-BA25-4AE4-8386-E2309AEA447F}" type="presParOf" srcId="{E3D26ECB-8B84-4F2D-AAFA-FDF4A345C0C9}" destId="{987ABDC9-9926-42F9-9751-2EE1ACB1FEC0}" srcOrd="3" destOrd="0" presId="urn:microsoft.com/office/officeart/2005/8/layout/cycle5"/>
    <dgm:cxn modelId="{6ACFE8AA-D564-4A5B-946B-BA06FD804E35}" type="presParOf" srcId="{E3D26ECB-8B84-4F2D-AAFA-FDF4A345C0C9}" destId="{689D9DED-DA86-4D9C-B682-A9AFC9252FAD}" srcOrd="4" destOrd="0" presId="urn:microsoft.com/office/officeart/2005/8/layout/cycle5"/>
    <dgm:cxn modelId="{67D16A01-730D-4EBA-94C9-FE16C7AA67B6}" type="presParOf" srcId="{E3D26ECB-8B84-4F2D-AAFA-FDF4A345C0C9}" destId="{F4506491-7A68-46A0-9FBD-F0431714EAC3}" srcOrd="5" destOrd="0" presId="urn:microsoft.com/office/officeart/2005/8/layout/cycle5"/>
    <dgm:cxn modelId="{197A6A18-6C63-4302-96F1-0E57E198A788}" type="presParOf" srcId="{E3D26ECB-8B84-4F2D-AAFA-FDF4A345C0C9}" destId="{1EC63A22-ADF2-4CD6-A949-CBD77439FE65}" srcOrd="6" destOrd="0" presId="urn:microsoft.com/office/officeart/2005/8/layout/cycle5"/>
    <dgm:cxn modelId="{199738D7-84B9-4059-87D2-F168ED5183E9}" type="presParOf" srcId="{E3D26ECB-8B84-4F2D-AAFA-FDF4A345C0C9}" destId="{D32FDE80-16F9-47BF-A1B1-EC0DC3E2CBC3}" srcOrd="7" destOrd="0" presId="urn:microsoft.com/office/officeart/2005/8/layout/cycle5"/>
    <dgm:cxn modelId="{E9ECAA96-EF0C-43AE-81AF-F0F61CF0D094}" type="presParOf" srcId="{E3D26ECB-8B84-4F2D-AAFA-FDF4A345C0C9}" destId="{5D7E0919-C8D5-4DDD-9624-B58F3D174160}" srcOrd="8" destOrd="0" presId="urn:microsoft.com/office/officeart/2005/8/layout/cycle5"/>
    <dgm:cxn modelId="{5F31C65B-BAFC-47E2-9136-ABABC08AFD91}" type="presParOf" srcId="{E3D26ECB-8B84-4F2D-AAFA-FDF4A345C0C9}" destId="{355A80C3-DD54-4AD3-B071-D0F0712BE7E4}" srcOrd="9" destOrd="0" presId="urn:microsoft.com/office/officeart/2005/8/layout/cycle5"/>
    <dgm:cxn modelId="{833C3583-1E45-4D01-84EC-222F30A51EE2}" type="presParOf" srcId="{E3D26ECB-8B84-4F2D-AAFA-FDF4A345C0C9}" destId="{5BBA0B3D-C06A-4862-8C17-C325E4CEEE00}" srcOrd="10" destOrd="0" presId="urn:microsoft.com/office/officeart/2005/8/layout/cycle5"/>
    <dgm:cxn modelId="{691043C0-86AF-4245-A011-B1489806A9EB}" type="presParOf" srcId="{E3D26ECB-8B84-4F2D-AAFA-FDF4A345C0C9}" destId="{CF1EFCFC-6A72-45E6-BB80-D3957742CC6B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D4F48-7DC2-43BC-8A0F-D5596E4CD466}">
      <dsp:nvSpPr>
        <dsp:cNvPr id="0" name=""/>
        <dsp:cNvSpPr/>
      </dsp:nvSpPr>
      <dsp:spPr>
        <a:xfrm>
          <a:off x="0" y="294426"/>
          <a:ext cx="6096000" cy="392569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F9759-FB0A-46C4-B95B-C48F6E09ED84}">
      <dsp:nvSpPr>
        <dsp:cNvPr id="0" name=""/>
        <dsp:cNvSpPr/>
      </dsp:nvSpPr>
      <dsp:spPr>
        <a:xfrm>
          <a:off x="5795" y="-72189"/>
          <a:ext cx="3057025" cy="681327"/>
        </a:xfrm>
        <a:prstGeom prst="rect">
          <a:avLst/>
        </a:prstGeom>
        <a:solidFill>
          <a:srgbClr val="70AD4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INŠPEKČNÉ</a:t>
          </a:r>
          <a:r>
            <a:rPr lang="sk-SK" sz="1600" b="1" kern="1200" baseline="0" dirty="0">
              <a:solidFill>
                <a:srgbClr val="70AD47">
                  <a:lumMod val="50000"/>
                </a:srgbClr>
              </a:solidFill>
              <a:latin typeface="Calibri" panose="020F0502020204030204"/>
              <a:ea typeface="+mn-ea"/>
              <a:cs typeface="+mn-cs"/>
            </a:rPr>
            <a:t> ORGANIZÁCIE</a:t>
          </a:r>
          <a:endParaRPr lang="sk-SK" sz="1600" b="1" kern="1200" dirty="0">
            <a:solidFill>
              <a:srgbClr val="70AD47">
                <a:lumMod val="50000"/>
              </a:srgbClr>
            </a:solidFill>
            <a:latin typeface="Calibri" panose="020F0502020204030204"/>
            <a:ea typeface="+mn-ea"/>
            <a:cs typeface="+mn-cs"/>
          </a:endParaRPr>
        </a:p>
      </dsp:txBody>
      <dsp:txXfrm>
        <a:off x="5795" y="-72189"/>
        <a:ext cx="3057025" cy="681327"/>
      </dsp:txXfrm>
    </dsp:sp>
    <dsp:sp modelId="{F838BC69-82BF-4808-A7C0-D40C08293413}">
      <dsp:nvSpPr>
        <dsp:cNvPr id="0" name=""/>
        <dsp:cNvSpPr/>
      </dsp:nvSpPr>
      <dsp:spPr>
        <a:xfrm>
          <a:off x="1455505" y="485144"/>
          <a:ext cx="157605" cy="155512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97930-6EC4-470B-8D51-3C565157DDB0}">
      <dsp:nvSpPr>
        <dsp:cNvPr id="0" name=""/>
        <dsp:cNvSpPr/>
      </dsp:nvSpPr>
      <dsp:spPr>
        <a:xfrm>
          <a:off x="3519094" y="588853"/>
          <a:ext cx="2365194" cy="392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b="0" i="0" u="none" kern="1200" dirty="0">
            <a:solidFill>
              <a:srgbClr val="4472C4">
                <a:lumMod val="75000"/>
              </a:srgbClr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3519094" y="588853"/>
        <a:ext cx="2365194" cy="392569"/>
      </dsp:txXfrm>
    </dsp:sp>
    <dsp:sp modelId="{D51FD89F-F181-4419-9619-0DE259642FE9}">
      <dsp:nvSpPr>
        <dsp:cNvPr id="0" name=""/>
        <dsp:cNvSpPr/>
      </dsp:nvSpPr>
      <dsp:spPr>
        <a:xfrm>
          <a:off x="1693072" y="883280"/>
          <a:ext cx="98142" cy="98142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855CC-78AA-4601-BE2A-AA66E9A47479}">
      <dsp:nvSpPr>
        <dsp:cNvPr id="0" name=""/>
        <dsp:cNvSpPr/>
      </dsp:nvSpPr>
      <dsp:spPr>
        <a:xfrm>
          <a:off x="6456084" y="3262482"/>
          <a:ext cx="91440" cy="6077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7709"/>
              </a:lnTo>
            </a:path>
          </a:pathLst>
        </a:custGeom>
        <a:noFill/>
        <a:ln w="127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0C9232-7258-4FBA-9B93-35789587BD43}">
      <dsp:nvSpPr>
        <dsp:cNvPr id="0" name=""/>
        <dsp:cNvSpPr/>
      </dsp:nvSpPr>
      <dsp:spPr>
        <a:xfrm>
          <a:off x="4586386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915417" y="414136"/>
              </a:lnTo>
              <a:lnTo>
                <a:pt x="1915417" y="607709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71639-835B-47B0-AFB3-18C50D04E864}">
      <dsp:nvSpPr>
        <dsp:cNvPr id="0" name=""/>
        <dsp:cNvSpPr/>
      </dsp:nvSpPr>
      <dsp:spPr>
        <a:xfrm>
          <a:off x="2670968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4136"/>
              </a:lnTo>
              <a:lnTo>
                <a:pt x="1276945" y="414136"/>
              </a:lnTo>
              <a:lnTo>
                <a:pt x="1276945" y="607709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34440-FBF9-4C33-967E-AFF0B2003478}">
      <dsp:nvSpPr>
        <dsp:cNvPr id="0" name=""/>
        <dsp:cNvSpPr/>
      </dsp:nvSpPr>
      <dsp:spPr>
        <a:xfrm>
          <a:off x="1394023" y="3262482"/>
          <a:ext cx="1276945" cy="607709"/>
        </a:xfrm>
        <a:custGeom>
          <a:avLst/>
          <a:gdLst/>
          <a:ahLst/>
          <a:cxnLst/>
          <a:rect l="0" t="0" r="0" b="0"/>
          <a:pathLst>
            <a:path>
              <a:moveTo>
                <a:pt x="1276945" y="0"/>
              </a:moveTo>
              <a:lnTo>
                <a:pt x="1276945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27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1F74D4-CBF3-4A73-B735-22ADA00B6721}">
      <dsp:nvSpPr>
        <dsp:cNvPr id="0" name=""/>
        <dsp:cNvSpPr/>
      </dsp:nvSpPr>
      <dsp:spPr>
        <a:xfrm>
          <a:off x="2670968" y="1327910"/>
          <a:ext cx="1915417" cy="607709"/>
        </a:xfrm>
        <a:custGeom>
          <a:avLst/>
          <a:gdLst/>
          <a:ahLst/>
          <a:cxnLst/>
          <a:rect l="0" t="0" r="0" b="0"/>
          <a:pathLst>
            <a:path>
              <a:moveTo>
                <a:pt x="1915417" y="0"/>
              </a:moveTo>
              <a:lnTo>
                <a:pt x="1915417" y="414136"/>
              </a:lnTo>
              <a:lnTo>
                <a:pt x="0" y="414136"/>
              </a:lnTo>
              <a:lnTo>
                <a:pt x="0" y="607709"/>
              </a:lnTo>
            </a:path>
          </a:pathLst>
        </a:cu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B3C32-8055-46AD-9F75-B5D5DED5C12E}">
      <dsp:nvSpPr>
        <dsp:cNvPr id="0" name=""/>
        <dsp:cNvSpPr/>
      </dsp:nvSpPr>
      <dsp:spPr>
        <a:xfrm>
          <a:off x="3342427" y="1048"/>
          <a:ext cx="2487918" cy="13268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23E0E-51E1-411B-9E23-5FB29190C170}">
      <dsp:nvSpPr>
        <dsp:cNvPr id="0" name=""/>
        <dsp:cNvSpPr/>
      </dsp:nvSpPr>
      <dsp:spPr>
        <a:xfrm>
          <a:off x="3574599" y="221611"/>
          <a:ext cx="2487918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 dirty="0"/>
        </a:p>
      </dsp:txBody>
      <dsp:txXfrm>
        <a:off x="3613461" y="260473"/>
        <a:ext cx="2410194" cy="1249138"/>
      </dsp:txXfrm>
    </dsp:sp>
    <dsp:sp modelId="{16651005-1D47-49E7-9D21-8B47B269AE16}">
      <dsp:nvSpPr>
        <dsp:cNvPr id="0" name=""/>
        <dsp:cNvSpPr/>
      </dsp:nvSpPr>
      <dsp:spPr>
        <a:xfrm>
          <a:off x="1626195" y="1935620"/>
          <a:ext cx="2089546" cy="13268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E8F7B-A0D9-417A-B94A-6F2DCC31E52D}">
      <dsp:nvSpPr>
        <dsp:cNvPr id="0" name=""/>
        <dsp:cNvSpPr/>
      </dsp:nvSpPr>
      <dsp:spPr>
        <a:xfrm>
          <a:off x="1858367" y="2156184"/>
          <a:ext cx="2089546" cy="13268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REGISTROVANÉ SUBJEKTY</a:t>
          </a:r>
        </a:p>
      </dsp:txBody>
      <dsp:txXfrm>
        <a:off x="1897229" y="2195046"/>
        <a:ext cx="2011822" cy="1249138"/>
      </dsp:txXfrm>
    </dsp:sp>
    <dsp:sp modelId="{737D16F5-CFDE-43E0-8321-989E73B33473}">
      <dsp:nvSpPr>
        <dsp:cNvPr id="0" name=""/>
        <dsp:cNvSpPr/>
      </dsp:nvSpPr>
      <dsp:spPr>
        <a:xfrm>
          <a:off x="349250" y="3870192"/>
          <a:ext cx="2089546" cy="13268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1D5FC-45EA-45A8-B784-4F00676D5722}">
      <dsp:nvSpPr>
        <dsp:cNvPr id="0" name=""/>
        <dsp:cNvSpPr/>
      </dsp:nvSpPr>
      <dsp:spPr>
        <a:xfrm>
          <a:off x="581421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620283" y="4129618"/>
        <a:ext cx="2011822" cy="1249138"/>
      </dsp:txXfrm>
    </dsp:sp>
    <dsp:sp modelId="{454A1432-3D16-487B-8766-94D46E5DCF4F}">
      <dsp:nvSpPr>
        <dsp:cNvPr id="0" name=""/>
        <dsp:cNvSpPr/>
      </dsp:nvSpPr>
      <dsp:spPr>
        <a:xfrm>
          <a:off x="2903140" y="3870192"/>
          <a:ext cx="2089546" cy="13268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0FE69-4502-44C8-8526-9478DC299D7E}">
      <dsp:nvSpPr>
        <dsp:cNvPr id="0" name=""/>
        <dsp:cNvSpPr/>
      </dsp:nvSpPr>
      <dsp:spPr>
        <a:xfrm>
          <a:off x="3135312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3174174" y="4129618"/>
        <a:ext cx="2011822" cy="1249138"/>
      </dsp:txXfrm>
    </dsp:sp>
    <dsp:sp modelId="{612751E0-B276-48B7-AE3F-F1B9453DC501}">
      <dsp:nvSpPr>
        <dsp:cNvPr id="0" name=""/>
        <dsp:cNvSpPr/>
      </dsp:nvSpPr>
      <dsp:spPr>
        <a:xfrm>
          <a:off x="5457031" y="1935620"/>
          <a:ext cx="2089546" cy="13268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40C5C-68D1-4957-84B0-142EA26D51E2}">
      <dsp:nvSpPr>
        <dsp:cNvPr id="0" name=""/>
        <dsp:cNvSpPr/>
      </dsp:nvSpPr>
      <dsp:spPr>
        <a:xfrm>
          <a:off x="5689203" y="2156184"/>
          <a:ext cx="2089546" cy="13268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700" b="1" kern="1200" dirty="0"/>
            <a:t>NEREGISTROVANÉ SUBJEKTY</a:t>
          </a:r>
        </a:p>
      </dsp:txBody>
      <dsp:txXfrm>
        <a:off x="5728065" y="2195046"/>
        <a:ext cx="2011822" cy="1249138"/>
      </dsp:txXfrm>
    </dsp:sp>
    <dsp:sp modelId="{40B4E9BD-BC77-4172-818D-419014484809}">
      <dsp:nvSpPr>
        <dsp:cNvPr id="0" name=""/>
        <dsp:cNvSpPr/>
      </dsp:nvSpPr>
      <dsp:spPr>
        <a:xfrm>
          <a:off x="5457031" y="3870192"/>
          <a:ext cx="2089546" cy="132686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3DD46-3CAB-4441-8058-18E450B6BD08}">
      <dsp:nvSpPr>
        <dsp:cNvPr id="0" name=""/>
        <dsp:cNvSpPr/>
      </dsp:nvSpPr>
      <dsp:spPr>
        <a:xfrm>
          <a:off x="5689203" y="4090756"/>
          <a:ext cx="2089546" cy="13268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700" kern="1200"/>
        </a:p>
      </dsp:txBody>
      <dsp:txXfrm>
        <a:off x="5728065" y="4129618"/>
        <a:ext cx="2011822" cy="12491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A6D86-C9E2-4B5B-9A72-3182227658E6}">
      <dsp:nvSpPr>
        <dsp:cNvPr id="0" name=""/>
        <dsp:cNvSpPr/>
      </dsp:nvSpPr>
      <dsp:spPr>
        <a:xfrm>
          <a:off x="1899755" y="945172"/>
          <a:ext cx="2319785" cy="2319785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000" b="1" kern="12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DRUHY KONTROL</a:t>
          </a:r>
        </a:p>
      </dsp:txBody>
      <dsp:txXfrm>
        <a:off x="2239480" y="1284897"/>
        <a:ext cx="1640335" cy="1640335"/>
      </dsp:txXfrm>
    </dsp:sp>
    <dsp:sp modelId="{E78B141E-324D-4874-8878-0217F341D0CC}">
      <dsp:nvSpPr>
        <dsp:cNvPr id="0" name=""/>
        <dsp:cNvSpPr/>
      </dsp:nvSpPr>
      <dsp:spPr>
        <a:xfrm>
          <a:off x="2032215" y="-212574"/>
          <a:ext cx="2054866" cy="1613851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>
              <a:solidFill>
                <a:srgbClr val="FF0000"/>
              </a:solidFill>
            </a:rPr>
            <a:t>FYZICKÁ INŠPEKCIA NA MIESTE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bg1"/>
              </a:solidFill>
            </a:rPr>
            <a:t>(ročná kontrola)</a:t>
          </a:r>
          <a:endParaRPr lang="sk-SK" sz="1200" kern="1200" dirty="0">
            <a:solidFill>
              <a:schemeClr val="bg1"/>
            </a:solidFill>
          </a:endParaRPr>
        </a:p>
      </dsp:txBody>
      <dsp:txXfrm>
        <a:off x="2333143" y="23769"/>
        <a:ext cx="1453010" cy="1141165"/>
      </dsp:txXfrm>
    </dsp:sp>
    <dsp:sp modelId="{90F6B041-AFA5-4C97-8431-E724CF5864B6}">
      <dsp:nvSpPr>
        <dsp:cNvPr id="0" name=""/>
        <dsp:cNvSpPr/>
      </dsp:nvSpPr>
      <dsp:spPr>
        <a:xfrm>
          <a:off x="3900256" y="1280555"/>
          <a:ext cx="2192267" cy="1586710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FF0000"/>
              </a:solidFill>
            </a:rPr>
            <a:t>NÁSLEDNÁ KONTROLA</a:t>
          </a:r>
          <a:endParaRPr lang="sk-SK" sz="2000" kern="1200" dirty="0"/>
        </a:p>
      </dsp:txBody>
      <dsp:txXfrm>
        <a:off x="4221306" y="1512923"/>
        <a:ext cx="1550167" cy="1121974"/>
      </dsp:txXfrm>
    </dsp:sp>
    <dsp:sp modelId="{F328769B-09F6-41ED-B849-F9E5CE3DF47C}">
      <dsp:nvSpPr>
        <dsp:cNvPr id="0" name=""/>
        <dsp:cNvSpPr/>
      </dsp:nvSpPr>
      <dsp:spPr>
        <a:xfrm>
          <a:off x="1854311" y="2836836"/>
          <a:ext cx="2410674" cy="1557886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FF0000"/>
              </a:solidFill>
            </a:rPr>
            <a:t>DODATOČNÁ KONTROLA</a:t>
          </a:r>
          <a:endParaRPr lang="sk-SK" sz="2000" kern="1200" dirty="0"/>
        </a:p>
      </dsp:txBody>
      <dsp:txXfrm>
        <a:off x="2207346" y="3064983"/>
        <a:ext cx="1704604" cy="1101592"/>
      </dsp:txXfrm>
    </dsp:sp>
    <dsp:sp modelId="{D2B2B628-687C-495D-B6EA-66F23F3FB63A}">
      <dsp:nvSpPr>
        <dsp:cNvPr id="0" name=""/>
        <dsp:cNvSpPr/>
      </dsp:nvSpPr>
      <dsp:spPr>
        <a:xfrm>
          <a:off x="37111" y="1190669"/>
          <a:ext cx="2150812" cy="1724899"/>
        </a:xfrm>
        <a:prstGeom prst="ellipse">
          <a:avLst/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FF0000"/>
              </a:solidFill>
            </a:rPr>
            <a:t>CIELENÁ KONTROLA </a:t>
          </a:r>
          <a:endParaRPr lang="sk-SK" sz="2000" kern="1200" dirty="0"/>
        </a:p>
      </dsp:txBody>
      <dsp:txXfrm>
        <a:off x="352090" y="1443275"/>
        <a:ext cx="1520854" cy="121968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16411-3BEF-4339-85C0-E4D1D25F84C7}">
      <dsp:nvSpPr>
        <dsp:cNvPr id="0" name=""/>
        <dsp:cNvSpPr/>
      </dsp:nvSpPr>
      <dsp:spPr>
        <a:xfrm>
          <a:off x="948266" y="0"/>
          <a:ext cx="5418667" cy="5418667"/>
        </a:xfrm>
        <a:prstGeom prst="triangl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8014C-497F-498C-9B60-F7FCF897FE06}">
      <dsp:nvSpPr>
        <dsp:cNvPr id="0" name=""/>
        <dsp:cNvSpPr/>
      </dsp:nvSpPr>
      <dsp:spPr>
        <a:xfrm>
          <a:off x="3642384" y="544777"/>
          <a:ext cx="3522133" cy="641350"/>
        </a:xfrm>
        <a:prstGeom prst="round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ÚVODNÝ ROZHOVOR S PREVÁDZKOVATEĽOM</a:t>
          </a:r>
        </a:p>
      </dsp:txBody>
      <dsp:txXfrm>
        <a:off x="3673692" y="576085"/>
        <a:ext cx="3459517" cy="578734"/>
      </dsp:txXfrm>
    </dsp:sp>
    <dsp:sp modelId="{68A80BDD-ED62-4B2A-B86C-42B3EC7FA8B1}">
      <dsp:nvSpPr>
        <dsp:cNvPr id="0" name=""/>
        <dsp:cNvSpPr/>
      </dsp:nvSpPr>
      <dsp:spPr>
        <a:xfrm>
          <a:off x="3657599" y="1266295"/>
          <a:ext cx="3522133" cy="641350"/>
        </a:xfrm>
        <a:prstGeom prst="round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600" b="1" kern="1200" dirty="0">
              <a:solidFill>
                <a:srgbClr val="008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EVIDENČNÁ KONTROLA</a:t>
          </a:r>
        </a:p>
      </dsp:txBody>
      <dsp:txXfrm>
        <a:off x="3688907" y="1297603"/>
        <a:ext cx="3459517" cy="578734"/>
      </dsp:txXfrm>
    </dsp:sp>
    <dsp:sp modelId="{387F5E33-0FC4-4898-85FC-5E1A5AFE2662}">
      <dsp:nvSpPr>
        <dsp:cNvPr id="0" name=""/>
        <dsp:cNvSpPr/>
      </dsp:nvSpPr>
      <dsp:spPr>
        <a:xfrm>
          <a:off x="3657599" y="1987814"/>
          <a:ext cx="3522133" cy="641350"/>
        </a:xfrm>
        <a:prstGeom prst="round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KONTROLA ULOŽENÝCH OPATRENÍ</a:t>
          </a:r>
          <a:endParaRPr lang="sk-SK" sz="2400" kern="12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88907" y="2019122"/>
        <a:ext cx="3459517" cy="578734"/>
      </dsp:txXfrm>
    </dsp:sp>
    <dsp:sp modelId="{C356CB7F-B299-4648-87F5-92ADD60CD311}">
      <dsp:nvSpPr>
        <dsp:cNvPr id="0" name=""/>
        <dsp:cNvSpPr/>
      </dsp:nvSpPr>
      <dsp:spPr>
        <a:xfrm>
          <a:off x="3657599" y="2709333"/>
          <a:ext cx="3522133" cy="6413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600" kern="1200"/>
        </a:p>
      </dsp:txBody>
      <dsp:txXfrm>
        <a:off x="3688907" y="2740641"/>
        <a:ext cx="3459517" cy="578734"/>
      </dsp:txXfrm>
    </dsp:sp>
    <dsp:sp modelId="{7500AF91-564C-4E90-AE37-FD5A74D031C3}">
      <dsp:nvSpPr>
        <dsp:cNvPr id="0" name=""/>
        <dsp:cNvSpPr/>
      </dsp:nvSpPr>
      <dsp:spPr>
        <a:xfrm>
          <a:off x="3657599" y="3430852"/>
          <a:ext cx="3522133" cy="641350"/>
        </a:xfrm>
        <a:prstGeom prst="round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2600" kern="1200"/>
        </a:p>
      </dsp:txBody>
      <dsp:txXfrm>
        <a:off x="3688907" y="3462160"/>
        <a:ext cx="3459517" cy="578734"/>
      </dsp:txXfrm>
    </dsp:sp>
    <dsp:sp modelId="{95E57A2D-6128-46CC-A321-7D8F807EE5C7}">
      <dsp:nvSpPr>
        <dsp:cNvPr id="0" name=""/>
        <dsp:cNvSpPr/>
      </dsp:nvSpPr>
      <dsp:spPr>
        <a:xfrm>
          <a:off x="3657599" y="4152371"/>
          <a:ext cx="3522133" cy="641350"/>
        </a:xfrm>
        <a:prstGeom prst="roundRect">
          <a:avLst/>
        </a:prstGeom>
        <a:solidFill>
          <a:schemeClr val="tx1">
            <a:lumMod val="9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kern="1200" dirty="0">
              <a:solidFill>
                <a:srgbClr val="008000"/>
              </a:solidFill>
            </a:rPr>
            <a:t>ZÁVEREČNÝ POHOVOR S PREVÁDZKOVATEĽOM</a:t>
          </a:r>
          <a:endParaRPr lang="sk-SK" sz="2000" kern="1200" dirty="0">
            <a:solidFill>
              <a:srgbClr val="008000"/>
            </a:solidFill>
          </a:endParaRPr>
        </a:p>
      </dsp:txBody>
      <dsp:txXfrm>
        <a:off x="3688907" y="4183679"/>
        <a:ext cx="3459517" cy="5787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7897B-B0EE-4CCB-9CCB-70A2C078A901}">
      <dsp:nvSpPr>
        <dsp:cNvPr id="0" name=""/>
        <dsp:cNvSpPr/>
      </dsp:nvSpPr>
      <dsp:spPr>
        <a:xfrm>
          <a:off x="0" y="0"/>
          <a:ext cx="5330537" cy="53305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6500" kern="1200"/>
        </a:p>
      </dsp:txBody>
      <dsp:txXfrm>
        <a:off x="780639" y="780639"/>
        <a:ext cx="3769259" cy="37692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8B24B-3018-44F5-B3A2-CB2BE55C72D6}">
      <dsp:nvSpPr>
        <dsp:cNvPr id="0" name=""/>
        <dsp:cNvSpPr/>
      </dsp:nvSpPr>
      <dsp:spPr>
        <a:xfrm>
          <a:off x="-5245462" y="-803396"/>
          <a:ext cx="6246308" cy="6246308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EDD70-5D2C-44A6-898E-87B31D6389F8}">
      <dsp:nvSpPr>
        <dsp:cNvPr id="0" name=""/>
        <dsp:cNvSpPr/>
      </dsp:nvSpPr>
      <dsp:spPr>
        <a:xfrm>
          <a:off x="524014" y="356685"/>
          <a:ext cx="6335846" cy="713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5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1" kern="1200" dirty="0"/>
            <a:t>KONTROLY NA TRŽNICIACH</a:t>
          </a:r>
          <a:endParaRPr lang="sk-SK" sz="3400" kern="1200" dirty="0"/>
        </a:p>
      </dsp:txBody>
      <dsp:txXfrm>
        <a:off x="524014" y="356685"/>
        <a:ext cx="6335846" cy="713742"/>
      </dsp:txXfrm>
    </dsp:sp>
    <dsp:sp modelId="{569FF9F9-CB71-401E-8938-337A675CA5E2}">
      <dsp:nvSpPr>
        <dsp:cNvPr id="0" name=""/>
        <dsp:cNvSpPr/>
      </dsp:nvSpPr>
      <dsp:spPr>
        <a:xfrm>
          <a:off x="77924" y="267468"/>
          <a:ext cx="892178" cy="8921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A3D7D6-57BB-4DEB-A518-174ADEE75F27}">
      <dsp:nvSpPr>
        <dsp:cNvPr id="0" name=""/>
        <dsp:cNvSpPr/>
      </dsp:nvSpPr>
      <dsp:spPr>
        <a:xfrm>
          <a:off x="933219" y="1427485"/>
          <a:ext cx="5926641" cy="713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5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1" kern="1200" dirty="0">
              <a:latin typeface="Calibri" panose="020F0502020204030204" pitchFamily="34" charset="0"/>
              <a:cs typeface="Calibri" panose="020F0502020204030204" pitchFamily="34" charset="0"/>
            </a:rPr>
            <a:t>KONTROLA OBCHODNÍKOV</a:t>
          </a:r>
          <a:endParaRPr lang="sk-SK" sz="3400" kern="1200" dirty="0"/>
        </a:p>
      </dsp:txBody>
      <dsp:txXfrm>
        <a:off x="933219" y="1427485"/>
        <a:ext cx="5926641" cy="713742"/>
      </dsp:txXfrm>
    </dsp:sp>
    <dsp:sp modelId="{ACB9F27E-C0D4-4652-AE78-AF8D9FE22BA6}">
      <dsp:nvSpPr>
        <dsp:cNvPr id="0" name=""/>
        <dsp:cNvSpPr/>
      </dsp:nvSpPr>
      <dsp:spPr>
        <a:xfrm>
          <a:off x="487130" y="1338268"/>
          <a:ext cx="892178" cy="8921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24730-E8EA-4E1A-840D-2F74CB6ECB3E}">
      <dsp:nvSpPr>
        <dsp:cNvPr id="0" name=""/>
        <dsp:cNvSpPr/>
      </dsp:nvSpPr>
      <dsp:spPr>
        <a:xfrm>
          <a:off x="933219" y="2498286"/>
          <a:ext cx="5926641" cy="713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5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400" b="1" kern="1200"/>
            <a:t>KONTROLA E-SHOPOV</a:t>
          </a:r>
          <a:endParaRPr lang="sk-SK" sz="3400" kern="1200" dirty="0"/>
        </a:p>
      </dsp:txBody>
      <dsp:txXfrm>
        <a:off x="933219" y="2498286"/>
        <a:ext cx="5926641" cy="713742"/>
      </dsp:txXfrm>
    </dsp:sp>
    <dsp:sp modelId="{197E7AE2-5401-4708-B117-F63609362D54}">
      <dsp:nvSpPr>
        <dsp:cNvPr id="0" name=""/>
        <dsp:cNvSpPr/>
      </dsp:nvSpPr>
      <dsp:spPr>
        <a:xfrm>
          <a:off x="487130" y="2409068"/>
          <a:ext cx="892178" cy="8921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96B901-D245-4C12-B6A7-D862987FC865}">
      <dsp:nvSpPr>
        <dsp:cNvPr id="0" name=""/>
        <dsp:cNvSpPr/>
      </dsp:nvSpPr>
      <dsp:spPr>
        <a:xfrm>
          <a:off x="524014" y="3569086"/>
          <a:ext cx="6335846" cy="713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6533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3400" kern="1200"/>
        </a:p>
      </dsp:txBody>
      <dsp:txXfrm>
        <a:off x="524014" y="3569086"/>
        <a:ext cx="6335846" cy="713742"/>
      </dsp:txXfrm>
    </dsp:sp>
    <dsp:sp modelId="{8B970283-F53C-4AF1-A4FE-8E3D4244B4EC}">
      <dsp:nvSpPr>
        <dsp:cNvPr id="0" name=""/>
        <dsp:cNvSpPr/>
      </dsp:nvSpPr>
      <dsp:spPr>
        <a:xfrm>
          <a:off x="77924" y="3479868"/>
          <a:ext cx="892178" cy="8921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FD2B-B922-4010-BD6E-64E13BA93CC7}">
      <dsp:nvSpPr>
        <dsp:cNvPr id="0" name=""/>
        <dsp:cNvSpPr/>
      </dsp:nvSpPr>
      <dsp:spPr>
        <a:xfrm>
          <a:off x="1928" y="220101"/>
          <a:ext cx="1738312" cy="1643080"/>
        </a:xfrm>
        <a:prstGeom prst="rect">
          <a:avLst/>
        </a:prstGeom>
        <a:solidFill>
          <a:schemeClr val="accent2">
            <a:hueOff val="0"/>
            <a:satOff val="0"/>
            <a:lumOff val="0"/>
            <a:alpha val="94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FYZICKÁ INŠPEKCIA NA MIESTE 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rgbClr val="FF0000"/>
              </a:solidFill>
            </a:rPr>
            <a:t>1507</a:t>
          </a:r>
          <a:endParaRPr lang="sk-SK" sz="2800" kern="1200" dirty="0">
            <a:solidFill>
              <a:srgbClr val="FF0000"/>
            </a:solidFill>
          </a:endParaRPr>
        </a:p>
      </dsp:txBody>
      <dsp:txXfrm>
        <a:off x="1928" y="220101"/>
        <a:ext cx="1738312" cy="1643080"/>
      </dsp:txXfrm>
    </dsp:sp>
    <dsp:sp modelId="{70B901A0-4D16-4ADD-89FF-F5E55D2B4ABA}">
      <dsp:nvSpPr>
        <dsp:cNvPr id="0" name=""/>
        <dsp:cNvSpPr/>
      </dsp:nvSpPr>
      <dsp:spPr>
        <a:xfrm>
          <a:off x="1914072" y="220101"/>
          <a:ext cx="1738312" cy="1643080"/>
        </a:xfrm>
        <a:prstGeom prst="rect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/>
            <a:t>DODATOČNÁ KONTROLA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/>
            <a:t> </a:t>
          </a:r>
          <a:r>
            <a:rPr lang="sk-SK" sz="2800" b="1" kern="1200" dirty="0">
              <a:solidFill>
                <a:srgbClr val="FF0000"/>
              </a:solidFill>
            </a:rPr>
            <a:t>215</a:t>
          </a:r>
          <a:endParaRPr lang="sk-SK" sz="2800" kern="1200" dirty="0">
            <a:solidFill>
              <a:srgbClr val="FF0000"/>
            </a:solidFill>
          </a:endParaRPr>
        </a:p>
      </dsp:txBody>
      <dsp:txXfrm>
        <a:off x="1914072" y="220101"/>
        <a:ext cx="1738312" cy="1643080"/>
      </dsp:txXfrm>
    </dsp:sp>
    <dsp:sp modelId="{4ED29B35-79B8-4CCF-97E0-113206868569}">
      <dsp:nvSpPr>
        <dsp:cNvPr id="0" name=""/>
        <dsp:cNvSpPr/>
      </dsp:nvSpPr>
      <dsp:spPr>
        <a:xfrm>
          <a:off x="3826216" y="240882"/>
          <a:ext cx="2267854" cy="1601517"/>
        </a:xfrm>
        <a:prstGeom prst="rect">
          <a:avLst/>
        </a:prstGeom>
        <a:solidFill>
          <a:schemeClr val="accent2">
            <a:hueOff val="0"/>
            <a:satOff val="0"/>
            <a:lumOff val="0"/>
            <a:alpha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bg1"/>
              </a:solidFill>
            </a:rPr>
            <a:t>IDENTIFIKOVANÝCH PORUŠENÍ ODSTÚPENÝCH NA SPRÁVNE KONANIE ROK 2021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/>
            <a:t> </a:t>
          </a:r>
          <a:r>
            <a:rPr lang="sk-SK" sz="2800" b="1" kern="1200" dirty="0">
              <a:solidFill>
                <a:srgbClr val="FF0000"/>
              </a:solidFill>
            </a:rPr>
            <a:t>30</a:t>
          </a:r>
          <a:endParaRPr lang="sk-SK" sz="2800" kern="1200" dirty="0">
            <a:solidFill>
              <a:srgbClr val="FF0000"/>
            </a:solidFill>
          </a:endParaRPr>
        </a:p>
      </dsp:txBody>
      <dsp:txXfrm>
        <a:off x="3826216" y="240882"/>
        <a:ext cx="2267854" cy="1601517"/>
      </dsp:txXfrm>
    </dsp:sp>
    <dsp:sp modelId="{4C4C4B92-644B-45C2-9C4F-2539CB68E8EB}">
      <dsp:nvSpPr>
        <dsp:cNvPr id="0" name=""/>
        <dsp:cNvSpPr/>
      </dsp:nvSpPr>
      <dsp:spPr>
        <a:xfrm>
          <a:off x="366635" y="2037013"/>
          <a:ext cx="2656402" cy="1436204"/>
        </a:xfrm>
        <a:prstGeom prst="rect">
          <a:avLst/>
        </a:prstGeom>
        <a:solidFill>
          <a:schemeClr val="accent2">
            <a:hueOff val="0"/>
            <a:satOff val="0"/>
            <a:lumOff val="0"/>
            <a:alpha val="79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bg1"/>
              </a:solidFill>
            </a:rPr>
            <a:t>IDENTIFIKOVANÝCH PORUŠENÍ ODSTÚPENÝCH NA SPRÁVNE KONANIE ROK 2022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rgbClr val="FF0000"/>
              </a:solidFill>
            </a:rPr>
            <a:t> 41</a:t>
          </a:r>
          <a:endParaRPr lang="sk-SK" sz="2800" kern="1200" dirty="0">
            <a:solidFill>
              <a:srgbClr val="FF0000"/>
            </a:solidFill>
          </a:endParaRPr>
        </a:p>
      </dsp:txBody>
      <dsp:txXfrm>
        <a:off x="366635" y="2037013"/>
        <a:ext cx="2656402" cy="1436204"/>
      </dsp:txXfrm>
    </dsp:sp>
    <dsp:sp modelId="{6AD1615C-F4D8-4DF4-AC3A-B2A8F45E5ED5}">
      <dsp:nvSpPr>
        <dsp:cNvPr id="0" name=""/>
        <dsp:cNvSpPr/>
      </dsp:nvSpPr>
      <dsp:spPr>
        <a:xfrm>
          <a:off x="3196869" y="2037013"/>
          <a:ext cx="2532495" cy="1436204"/>
        </a:xfrm>
        <a:prstGeom prst="rect">
          <a:avLst/>
        </a:prstGeom>
        <a:solidFill>
          <a:srgbClr val="FFFF00">
            <a:alpha val="78000"/>
          </a:srgbClr>
        </a:solidFill>
        <a:ln w="25400">
          <a:solidFill>
            <a:srgbClr val="FF0000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bg1"/>
              </a:solidFill>
            </a:rPr>
            <a:t>KONTROLA NEREGISTROVANÝCH SUBJEKTOV </a:t>
          </a:r>
          <a:r>
            <a:rPr lang="sk-SK" sz="1600" b="1" kern="1200" dirty="0">
              <a:solidFill>
                <a:srgbClr val="FF0000"/>
              </a:solidFill>
            </a:rPr>
            <a:t>ROK</a:t>
          </a:r>
          <a:r>
            <a:rPr lang="sk-SK" sz="1600" b="1" kern="1200" dirty="0">
              <a:solidFill>
                <a:schemeClr val="bg1"/>
              </a:solidFill>
            </a:rPr>
            <a:t> </a:t>
          </a:r>
          <a:r>
            <a:rPr lang="sk-SK" sz="1600" b="1" kern="1200" dirty="0">
              <a:solidFill>
                <a:srgbClr val="FF0000"/>
              </a:solidFill>
            </a:rPr>
            <a:t>2022</a:t>
          </a:r>
        </a:p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300" b="1" kern="1200" dirty="0"/>
            <a:t> </a:t>
          </a:r>
          <a:r>
            <a:rPr lang="sk-SK" sz="2400" b="1" kern="1200" dirty="0">
              <a:solidFill>
                <a:srgbClr val="FF0000"/>
              </a:solidFill>
            </a:rPr>
            <a:t>50 % </a:t>
          </a:r>
          <a:r>
            <a:rPr lang="sk-SK" sz="1300" b="1" kern="1200" dirty="0">
              <a:solidFill>
                <a:srgbClr val="FF0000"/>
              </a:solidFill>
            </a:rPr>
            <a:t>kontrol s porušením</a:t>
          </a:r>
          <a:endParaRPr lang="sk-SK" sz="1300" kern="1200" dirty="0">
            <a:solidFill>
              <a:srgbClr val="FF0000"/>
            </a:solidFill>
          </a:endParaRPr>
        </a:p>
      </dsp:txBody>
      <dsp:txXfrm>
        <a:off x="3196869" y="2037013"/>
        <a:ext cx="2532495" cy="143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AB0E1-99DB-4A56-8C35-D0CF7B8706BE}">
      <dsp:nvSpPr>
        <dsp:cNvPr id="0" name=""/>
        <dsp:cNvSpPr/>
      </dsp:nvSpPr>
      <dsp:spPr>
        <a:xfrm>
          <a:off x="0" y="505562"/>
          <a:ext cx="6262164" cy="392569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50C4-A553-4E27-83F4-276E23233011}">
      <dsp:nvSpPr>
        <dsp:cNvPr id="0" name=""/>
        <dsp:cNvSpPr/>
      </dsp:nvSpPr>
      <dsp:spPr>
        <a:xfrm>
          <a:off x="0" y="244869"/>
          <a:ext cx="3117344" cy="599370"/>
        </a:xfrm>
        <a:prstGeom prst="rect">
          <a:avLst/>
        </a:prstGeom>
        <a:solidFill>
          <a:srgbClr val="70AD4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accent2">
                  <a:lumMod val="50000"/>
                </a:schemeClr>
              </a:solidFill>
            </a:rPr>
            <a:t>KONTROLA NEREGISTROVANÝCH PREVÁDZKOVATEĽOV</a:t>
          </a:r>
          <a:endParaRPr lang="sk-SK" sz="1400" b="1" kern="1200" dirty="0">
            <a:solidFill>
              <a:schemeClr val="accent2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44869"/>
        <a:ext cx="3117344" cy="599370"/>
      </dsp:txXfrm>
    </dsp:sp>
    <dsp:sp modelId="{4A748B1C-1B01-4619-B8F6-CDB8ED96D140}">
      <dsp:nvSpPr>
        <dsp:cNvPr id="0" name=""/>
        <dsp:cNvSpPr/>
      </dsp:nvSpPr>
      <dsp:spPr>
        <a:xfrm flipH="1">
          <a:off x="1373746" y="712910"/>
          <a:ext cx="156189" cy="204605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7AE72-C4BC-4AC8-8896-94CC4D5E128F}">
      <dsp:nvSpPr>
        <dsp:cNvPr id="0" name=""/>
        <dsp:cNvSpPr/>
      </dsp:nvSpPr>
      <dsp:spPr>
        <a:xfrm>
          <a:off x="0" y="256730"/>
          <a:ext cx="6221197" cy="342306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3A576-2B5A-45CA-A2A6-65898FA22519}">
      <dsp:nvSpPr>
        <dsp:cNvPr id="0" name=""/>
        <dsp:cNvSpPr/>
      </dsp:nvSpPr>
      <dsp:spPr>
        <a:xfrm>
          <a:off x="0" y="-71157"/>
          <a:ext cx="2799270" cy="626938"/>
        </a:xfrm>
        <a:prstGeom prst="rect">
          <a:avLst/>
        </a:prstGeom>
        <a:solidFill>
          <a:srgbClr val="70AD4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accent2">
                  <a:lumMod val="50000"/>
                </a:schemeClr>
              </a:solidFill>
            </a:rPr>
            <a:t>KONTROLA REGISTROVANÝCH PREVÁDZKOVATEĽOV</a:t>
          </a:r>
          <a:endParaRPr lang="sk-SK" sz="1400" b="1" kern="1200" dirty="0">
            <a:solidFill>
              <a:schemeClr val="accent2">
                <a:lumMod val="50000"/>
              </a:schemeClr>
            </a:solidFill>
            <a:effectLst/>
            <a:latin typeface="Calibri" panose="020F0502020204030204"/>
            <a:ea typeface="+mn-ea"/>
            <a:cs typeface="+mn-cs"/>
          </a:endParaRPr>
        </a:p>
      </dsp:txBody>
      <dsp:txXfrm>
        <a:off x="0" y="-71157"/>
        <a:ext cx="2799270" cy="626938"/>
      </dsp:txXfrm>
    </dsp:sp>
    <dsp:sp modelId="{228E1BE7-9D57-44D6-9030-8872F0405E28}">
      <dsp:nvSpPr>
        <dsp:cNvPr id="0" name=""/>
        <dsp:cNvSpPr/>
      </dsp:nvSpPr>
      <dsp:spPr>
        <a:xfrm>
          <a:off x="1272027" y="441876"/>
          <a:ext cx="157977" cy="171671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AB0E1-99DB-4A56-8C35-D0CF7B8706BE}">
      <dsp:nvSpPr>
        <dsp:cNvPr id="0" name=""/>
        <dsp:cNvSpPr/>
      </dsp:nvSpPr>
      <dsp:spPr>
        <a:xfrm>
          <a:off x="0" y="505562"/>
          <a:ext cx="6096000" cy="392569"/>
        </a:xfrm>
        <a:prstGeom prst="notchedRightArrow">
          <a:avLst/>
        </a:prstGeom>
        <a:solidFill>
          <a:srgbClr val="70AD47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A50C4-A553-4E27-83F4-276E23233011}">
      <dsp:nvSpPr>
        <dsp:cNvPr id="0" name=""/>
        <dsp:cNvSpPr/>
      </dsp:nvSpPr>
      <dsp:spPr>
        <a:xfrm>
          <a:off x="0" y="244869"/>
          <a:ext cx="3034627" cy="599370"/>
        </a:xfrm>
        <a:prstGeom prst="rect">
          <a:avLst/>
        </a:prstGeom>
        <a:solidFill>
          <a:srgbClr val="70AD47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accent2">
                  <a:lumMod val="50000"/>
                </a:schemeClr>
              </a:solidFill>
            </a:rPr>
            <a:t>VSTUPNÉ PREVERENIE</a:t>
          </a:r>
          <a:endParaRPr lang="sk-SK" sz="1600" b="1" kern="1200" dirty="0">
            <a:solidFill>
              <a:schemeClr val="accent2">
                <a:lumMod val="50000"/>
              </a:scheme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44869"/>
        <a:ext cx="3034627" cy="599370"/>
      </dsp:txXfrm>
    </dsp:sp>
    <dsp:sp modelId="{4A748B1C-1B01-4619-B8F6-CDB8ED96D140}">
      <dsp:nvSpPr>
        <dsp:cNvPr id="0" name=""/>
        <dsp:cNvSpPr/>
      </dsp:nvSpPr>
      <dsp:spPr>
        <a:xfrm flipH="1">
          <a:off x="1295689" y="748412"/>
          <a:ext cx="162754" cy="133602"/>
        </a:xfrm>
        <a:prstGeom prst="ellipse">
          <a:avLst/>
        </a:prstGeom>
        <a:solidFill>
          <a:srgbClr val="70AD47">
            <a:lumMod val="5000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23BC9-5811-4524-882A-20654B3082CD}">
      <dsp:nvSpPr>
        <dsp:cNvPr id="0" name=""/>
        <dsp:cNvSpPr/>
      </dsp:nvSpPr>
      <dsp:spPr>
        <a:xfrm>
          <a:off x="3402791" y="1588458"/>
          <a:ext cx="1862168" cy="64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186"/>
              </a:lnTo>
              <a:lnTo>
                <a:pt x="1862168" y="323186"/>
              </a:lnTo>
              <a:lnTo>
                <a:pt x="1862168" y="646372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5EDC7-6638-4B3E-B59B-6AFC25320BE0}">
      <dsp:nvSpPr>
        <dsp:cNvPr id="0" name=""/>
        <dsp:cNvSpPr/>
      </dsp:nvSpPr>
      <dsp:spPr>
        <a:xfrm>
          <a:off x="1540622" y="1588458"/>
          <a:ext cx="1862168" cy="646372"/>
        </a:xfrm>
        <a:custGeom>
          <a:avLst/>
          <a:gdLst/>
          <a:ahLst/>
          <a:cxnLst/>
          <a:rect l="0" t="0" r="0" b="0"/>
          <a:pathLst>
            <a:path>
              <a:moveTo>
                <a:pt x="1862168" y="0"/>
              </a:moveTo>
              <a:lnTo>
                <a:pt x="1862168" y="323186"/>
              </a:lnTo>
              <a:lnTo>
                <a:pt x="0" y="323186"/>
              </a:lnTo>
              <a:lnTo>
                <a:pt x="0" y="646372"/>
              </a:lnTo>
            </a:path>
          </a:pathLst>
        </a:cu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34000-F98F-47B8-8AE6-AC52C1BE83E5}">
      <dsp:nvSpPr>
        <dsp:cNvPr id="0" name=""/>
        <dsp:cNvSpPr/>
      </dsp:nvSpPr>
      <dsp:spPr>
        <a:xfrm>
          <a:off x="2633300" y="49476"/>
          <a:ext cx="1538982" cy="15389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948067-F9DA-47C3-A858-8C15FEEFC508}">
      <dsp:nvSpPr>
        <dsp:cNvPr id="0" name=""/>
        <dsp:cNvSpPr/>
      </dsp:nvSpPr>
      <dsp:spPr>
        <a:xfrm>
          <a:off x="2633300" y="49476"/>
          <a:ext cx="1538982" cy="15389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4E216-CABA-490A-AAC1-85FDCDB7C295}">
      <dsp:nvSpPr>
        <dsp:cNvPr id="0" name=""/>
        <dsp:cNvSpPr/>
      </dsp:nvSpPr>
      <dsp:spPr>
        <a:xfrm>
          <a:off x="1863809" y="326493"/>
          <a:ext cx="3077964" cy="9849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u="none" kern="1200" dirty="0"/>
            <a:t>ORGÁNY ŠTÁTNEJ SPRÁVY V OBLASTI EPV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b="1" u="none" kern="1200" dirty="0"/>
            <a:t>V SLOVENSKEJ REPUBLIKE</a:t>
          </a:r>
        </a:p>
      </dsp:txBody>
      <dsp:txXfrm>
        <a:off x="1863809" y="326493"/>
        <a:ext cx="3077964" cy="984948"/>
      </dsp:txXfrm>
    </dsp:sp>
    <dsp:sp modelId="{F9440077-A320-40E0-883C-AA74FAFAF376}">
      <dsp:nvSpPr>
        <dsp:cNvPr id="0" name=""/>
        <dsp:cNvSpPr/>
      </dsp:nvSpPr>
      <dsp:spPr>
        <a:xfrm>
          <a:off x="771131" y="2234831"/>
          <a:ext cx="1538982" cy="15389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5161-ABF7-4739-977A-7D056DCC1873}">
      <dsp:nvSpPr>
        <dsp:cNvPr id="0" name=""/>
        <dsp:cNvSpPr/>
      </dsp:nvSpPr>
      <dsp:spPr>
        <a:xfrm>
          <a:off x="771131" y="2234831"/>
          <a:ext cx="1538982" cy="15389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7082D-4C7D-4B8B-8828-CFBADAB62B8A}">
      <dsp:nvSpPr>
        <dsp:cNvPr id="0" name=""/>
        <dsp:cNvSpPr/>
      </dsp:nvSpPr>
      <dsp:spPr>
        <a:xfrm>
          <a:off x="1640" y="2511848"/>
          <a:ext cx="3077964" cy="9849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tx1"/>
              </a:solidFill>
            </a:rPr>
            <a:t>.</a:t>
          </a:r>
        </a:p>
      </dsp:txBody>
      <dsp:txXfrm>
        <a:off x="1640" y="2511848"/>
        <a:ext cx="3077964" cy="984948"/>
      </dsp:txXfrm>
    </dsp:sp>
    <dsp:sp modelId="{5941FC1C-B27D-40E1-BD2E-B10A997AB5FF}">
      <dsp:nvSpPr>
        <dsp:cNvPr id="0" name=""/>
        <dsp:cNvSpPr/>
      </dsp:nvSpPr>
      <dsp:spPr>
        <a:xfrm>
          <a:off x="4495468" y="2234831"/>
          <a:ext cx="1538982" cy="1538982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905A34-E91D-4FB1-87A4-67D55670795A}">
      <dsp:nvSpPr>
        <dsp:cNvPr id="0" name=""/>
        <dsp:cNvSpPr/>
      </dsp:nvSpPr>
      <dsp:spPr>
        <a:xfrm>
          <a:off x="4495468" y="2234831"/>
          <a:ext cx="1538982" cy="1538982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DF1EC-89ED-47A8-B678-A962E5E483C3}">
      <dsp:nvSpPr>
        <dsp:cNvPr id="0" name=""/>
        <dsp:cNvSpPr/>
      </dsp:nvSpPr>
      <dsp:spPr>
        <a:xfrm>
          <a:off x="3725977" y="2511848"/>
          <a:ext cx="3077964" cy="98494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000" kern="1200" dirty="0">
              <a:solidFill>
                <a:schemeClr val="tx1"/>
              </a:solidFill>
            </a:rPr>
            <a:t>.</a:t>
          </a:r>
        </a:p>
      </dsp:txBody>
      <dsp:txXfrm>
        <a:off x="3725977" y="2511848"/>
        <a:ext cx="3077964" cy="984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8E940-1FAB-46E0-BBD9-8B7813AF33D3}">
      <dsp:nvSpPr>
        <dsp:cNvPr id="0" name=""/>
        <dsp:cNvSpPr/>
      </dsp:nvSpPr>
      <dsp:spPr>
        <a:xfrm>
          <a:off x="9" y="0"/>
          <a:ext cx="3241742" cy="1991099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NATURALIS SK, </a:t>
          </a:r>
          <a:r>
            <a:rPr lang="sk-SK" sz="2800" b="1" kern="1200" dirty="0" err="1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s.r.o</a:t>
          </a:r>
          <a:r>
            <a:rPr lang="sk-SK" sz="28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k-SK" sz="28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3336" y="819766"/>
        <a:ext cx="3195088" cy="749785"/>
      </dsp:txXfrm>
    </dsp:sp>
    <dsp:sp modelId="{2BE6FD62-AF0F-4F76-BD38-E9BE32A018FA}">
      <dsp:nvSpPr>
        <dsp:cNvPr id="0" name=""/>
        <dsp:cNvSpPr/>
      </dsp:nvSpPr>
      <dsp:spPr>
        <a:xfrm>
          <a:off x="1292183" y="119465"/>
          <a:ext cx="663035" cy="66303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FC978-FF13-4672-8CA9-F34082D00D01}">
      <dsp:nvSpPr>
        <dsp:cNvPr id="0" name=""/>
        <dsp:cNvSpPr/>
      </dsp:nvSpPr>
      <dsp:spPr>
        <a:xfrm>
          <a:off x="3323476" y="0"/>
          <a:ext cx="3241742" cy="1991099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Kalinčiakova 27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831 04 Bratislava</a:t>
          </a:r>
          <a:endParaRPr lang="sk-SK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46803" y="819766"/>
        <a:ext cx="3195088" cy="749785"/>
      </dsp:txXfrm>
    </dsp:sp>
    <dsp:sp modelId="{BC85BEF0-7C94-4244-A8E8-A50146EF0524}">
      <dsp:nvSpPr>
        <dsp:cNvPr id="0" name=""/>
        <dsp:cNvSpPr/>
      </dsp:nvSpPr>
      <dsp:spPr>
        <a:xfrm>
          <a:off x="4633611" y="67092"/>
          <a:ext cx="663035" cy="66303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85411-61D0-4EDA-A037-43864FA5D276}">
      <dsp:nvSpPr>
        <dsp:cNvPr id="0" name=""/>
        <dsp:cNvSpPr/>
      </dsp:nvSpPr>
      <dsp:spPr>
        <a:xfrm>
          <a:off x="263455" y="1592879"/>
          <a:ext cx="6059486" cy="298664"/>
        </a:xfrm>
        <a:prstGeom prst="leftRight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8E940-1FAB-46E0-BBD9-8B7813AF33D3}">
      <dsp:nvSpPr>
        <dsp:cNvPr id="0" name=""/>
        <dsp:cNvSpPr/>
      </dsp:nvSpPr>
      <dsp:spPr>
        <a:xfrm>
          <a:off x="2830" y="0"/>
          <a:ext cx="3241742" cy="1991099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8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BIOKONT CZ, </a:t>
          </a:r>
          <a:r>
            <a:rPr lang="sk-SK" sz="2800" b="1" kern="1200" dirty="0" err="1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s.r.o</a:t>
          </a:r>
          <a:r>
            <a:rPr lang="sk-SK" sz="16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sk-SK" sz="16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/>
            <a:ea typeface="+mn-ea"/>
            <a:cs typeface="+mn-cs"/>
          </a:endParaRPr>
        </a:p>
      </dsp:txBody>
      <dsp:txXfrm>
        <a:off x="26157" y="819766"/>
        <a:ext cx="3195088" cy="749785"/>
      </dsp:txXfrm>
    </dsp:sp>
    <dsp:sp modelId="{2BE6FD62-AF0F-4F76-BD38-E9BE32A018FA}">
      <dsp:nvSpPr>
        <dsp:cNvPr id="0" name=""/>
        <dsp:cNvSpPr/>
      </dsp:nvSpPr>
      <dsp:spPr>
        <a:xfrm>
          <a:off x="1292183" y="119465"/>
          <a:ext cx="663035" cy="663035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7FC978-FF13-4672-8CA9-F34082D00D01}">
      <dsp:nvSpPr>
        <dsp:cNvPr id="0" name=""/>
        <dsp:cNvSpPr/>
      </dsp:nvSpPr>
      <dsp:spPr>
        <a:xfrm>
          <a:off x="3323476" y="0"/>
          <a:ext cx="3241742" cy="1991099"/>
        </a:xfrm>
        <a:prstGeom prst="roundRect">
          <a:avLst>
            <a:gd name="adj" fmla="val 10000"/>
          </a:avLst>
        </a:prstGeom>
        <a:solidFill>
          <a:srgbClr val="70AD47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100" kern="1200" dirty="0">
            <a:solidFill>
              <a:schemeClr val="bg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Splnomocnený zástupca </a:t>
          </a:r>
          <a:r>
            <a:rPr lang="sk-SK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na území SR: </a:t>
          </a:r>
        </a:p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Patrik Šulek, 023 57 Podvysoká</a:t>
          </a:r>
          <a:r>
            <a:rPr lang="sk-SK" sz="1400" b="1" kern="1200" baseline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342</a:t>
          </a:r>
          <a:endParaRPr lang="sk-SK" sz="14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46803" y="819766"/>
        <a:ext cx="3195088" cy="749785"/>
      </dsp:txXfrm>
    </dsp:sp>
    <dsp:sp modelId="{BC85BEF0-7C94-4244-A8E8-A50146EF0524}">
      <dsp:nvSpPr>
        <dsp:cNvPr id="0" name=""/>
        <dsp:cNvSpPr/>
      </dsp:nvSpPr>
      <dsp:spPr>
        <a:xfrm>
          <a:off x="4631178" y="119465"/>
          <a:ext cx="663035" cy="663035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285411-61D0-4EDA-A037-43864FA5D276}">
      <dsp:nvSpPr>
        <dsp:cNvPr id="0" name=""/>
        <dsp:cNvSpPr/>
      </dsp:nvSpPr>
      <dsp:spPr>
        <a:xfrm>
          <a:off x="263455" y="1592879"/>
          <a:ext cx="6059486" cy="298664"/>
        </a:xfrm>
        <a:prstGeom prst="leftRightArrow">
          <a:avLst/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7408D-D59C-4B93-9F89-EE5233AB7F16}">
      <dsp:nvSpPr>
        <dsp:cNvPr id="0" name=""/>
        <dsp:cNvSpPr/>
      </dsp:nvSpPr>
      <dsp:spPr>
        <a:xfrm>
          <a:off x="3239302" y="3160"/>
          <a:ext cx="1779984" cy="1156989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OSLOVENIE INŠPEKČNEJ ORGANIZÁCIE (IO) </a:t>
          </a:r>
          <a:r>
            <a:rPr lang="sk-SK" sz="14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sk-SK" sz="12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podpis zmluvy a vykonanie vstupného preverenia</a:t>
          </a:r>
        </a:p>
      </dsp:txBody>
      <dsp:txXfrm>
        <a:off x="3295782" y="59640"/>
        <a:ext cx="1667024" cy="1044029"/>
      </dsp:txXfrm>
    </dsp:sp>
    <dsp:sp modelId="{9CC6ABFD-6462-4BEB-B5BB-D52C5BC31505}">
      <dsp:nvSpPr>
        <dsp:cNvPr id="0" name=""/>
        <dsp:cNvSpPr/>
      </dsp:nvSpPr>
      <dsp:spPr>
        <a:xfrm>
          <a:off x="181916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38230" y="294173"/>
              </a:moveTo>
              <a:arcTo wR="2310126" hR="2310126" stAng="17953853" swAng="1210876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ABDC9-9926-42F9-9751-2EE1ACB1FEC0}">
      <dsp:nvSpPr>
        <dsp:cNvPr id="0" name=""/>
        <dsp:cNvSpPr/>
      </dsp:nvSpPr>
      <dsp:spPr>
        <a:xfrm>
          <a:off x="5436362" y="1599418"/>
          <a:ext cx="1779984" cy="1156989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IO </a:t>
          </a:r>
          <a:r>
            <a:rPr lang="sk-SK" sz="18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DO 60 DNÍ </a:t>
          </a:r>
          <a:r>
            <a:rPr lang="sk-SK" sz="18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musí vykonať vstupné preverenie</a:t>
          </a:r>
        </a:p>
      </dsp:txBody>
      <dsp:txXfrm>
        <a:off x="5492842" y="1655898"/>
        <a:ext cx="1667024" cy="1044029"/>
      </dsp:txXfrm>
    </dsp:sp>
    <dsp:sp modelId="{F4506491-7A68-46A0-9FBD-F0431714EAC3}">
      <dsp:nvSpPr>
        <dsp:cNvPr id="0" name=""/>
        <dsp:cNvSpPr/>
      </dsp:nvSpPr>
      <dsp:spPr>
        <a:xfrm>
          <a:off x="1862049" y="909176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2821" y="2124985"/>
              </a:moveTo>
              <a:arcTo wR="2310126" hR="2310126" stAng="21324192" swAng="1286726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63A22-ADF2-4CD6-A949-CBD77439FE65}">
      <dsp:nvSpPr>
        <dsp:cNvPr id="0" name=""/>
        <dsp:cNvSpPr/>
      </dsp:nvSpPr>
      <dsp:spPr>
        <a:xfrm>
          <a:off x="4114491" y="4151941"/>
          <a:ext cx="3410325" cy="1156989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800" kern="1200" dirty="0"/>
            <a:t>Do </a:t>
          </a:r>
          <a:r>
            <a:rPr lang="sk-SK" sz="1200" b="1" kern="1200" dirty="0">
              <a:solidFill>
                <a:srgbClr val="008000"/>
              </a:solidFill>
            </a:rPr>
            <a:t>15 DNÍ OD VÝKONU VSTUPNÉHO PREVERENIA </a:t>
          </a:r>
          <a:r>
            <a:rPr lang="sk-SK" sz="1200" b="0" kern="1200" dirty="0">
              <a:solidFill>
                <a:schemeClr val="bg1"/>
              </a:solidFill>
            </a:rPr>
            <a:t>zasiela žiadateľovi záznam zo vstupného preverenia </a:t>
          </a:r>
          <a:r>
            <a:rPr lang="sk-SK" sz="1400" b="1" kern="1200" dirty="0">
              <a:solidFill>
                <a:schemeClr val="bg1"/>
              </a:solidFill>
            </a:rPr>
            <a:t>(ODPORÚČANIE/NEODPORÚČANIE)</a:t>
          </a:r>
        </a:p>
      </dsp:txBody>
      <dsp:txXfrm>
        <a:off x="4170971" y="4208421"/>
        <a:ext cx="3297365" cy="1044029"/>
      </dsp:txXfrm>
    </dsp:sp>
    <dsp:sp modelId="{5D7E0919-C8D5-4DDD-9624-B58F3D174160}">
      <dsp:nvSpPr>
        <dsp:cNvPr id="0" name=""/>
        <dsp:cNvSpPr/>
      </dsp:nvSpPr>
      <dsp:spPr>
        <a:xfrm>
          <a:off x="1667115" y="824640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790772" y="4569697"/>
              </a:moveTo>
              <a:arcTo wR="2310126" hR="2310126" stAng="4679476" swAng="1441052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9B856-69D0-4F42-8B19-656D239A7A10}">
      <dsp:nvSpPr>
        <dsp:cNvPr id="0" name=""/>
        <dsp:cNvSpPr/>
      </dsp:nvSpPr>
      <dsp:spPr>
        <a:xfrm>
          <a:off x="864248" y="4151940"/>
          <a:ext cx="2879213" cy="1156989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chemeClr val="bg1"/>
              </a:solidFill>
            </a:rPr>
            <a:t>Žiadateľ posiela žiadosť na ÚKSÚP </a:t>
          </a:r>
          <a:r>
            <a:rPr lang="sk-SK" sz="1400" b="1" kern="1200" dirty="0">
              <a:solidFill>
                <a:srgbClr val="FF0000"/>
              </a:solidFill>
              <a:hlinkClick xmlns:r="http://schemas.openxmlformats.org/officeDocument/2006/relationships" r:id="rId1"/>
            </a:rPr>
            <a:t>https://www.uksup.sk/tlaciva-pre-registraciu-novych-prevadzkovatelov</a:t>
          </a:r>
          <a:endParaRPr lang="sk-SK" sz="1400" b="1" kern="1200" dirty="0">
            <a:solidFill>
              <a:srgbClr val="FF0000"/>
            </a:solidFill>
          </a:endParaRPr>
        </a:p>
      </dsp:txBody>
      <dsp:txXfrm>
        <a:off x="920728" y="4208420"/>
        <a:ext cx="2766253" cy="1044029"/>
      </dsp:txXfrm>
    </dsp:sp>
    <dsp:sp modelId="{B6FC53A4-6230-4BE4-86B1-22E5A8AB3046}">
      <dsp:nvSpPr>
        <dsp:cNvPr id="0" name=""/>
        <dsp:cNvSpPr/>
      </dsp:nvSpPr>
      <dsp:spPr>
        <a:xfrm>
          <a:off x="1735293" y="1077271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898" y="2806232"/>
              </a:moveTo>
              <a:arcTo wR="2310126" hR="2310126" stAng="10055938" swAng="1279601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80C3-DD54-4AD3-B071-D0F0712BE7E4}">
      <dsp:nvSpPr>
        <dsp:cNvPr id="0" name=""/>
        <dsp:cNvSpPr/>
      </dsp:nvSpPr>
      <dsp:spPr>
        <a:xfrm>
          <a:off x="911653" y="1599418"/>
          <a:ext cx="2041161" cy="1156989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ŽIADOSŤ BUDE </a:t>
          </a:r>
          <a:r>
            <a:rPr lang="sk-SK" sz="1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VYBAVENÁ DO 30 DNÍ </a:t>
          </a:r>
          <a:r>
            <a:rPr lang="sk-SK" sz="1400" b="1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OD DORUČENIA KOMPLETNEJ ŽIADOSTI NA ÚKSÚP </a:t>
          </a:r>
        </a:p>
      </dsp:txBody>
      <dsp:txXfrm>
        <a:off x="968133" y="1655898"/>
        <a:ext cx="1928201" cy="1044029"/>
      </dsp:txXfrm>
    </dsp:sp>
    <dsp:sp modelId="{CF1EFCFC-6A72-45E6-BB80-D3957742CC6B}">
      <dsp:nvSpPr>
        <dsp:cNvPr id="0" name=""/>
        <dsp:cNvSpPr/>
      </dsp:nvSpPr>
      <dsp:spPr>
        <a:xfrm>
          <a:off x="1819168" y="581655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55794" y="807127"/>
              </a:moveTo>
              <a:arcTo wR="2310126" hR="2310126" stAng="13235271" swAng="1210876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07408D-D59C-4B93-9F89-EE5233AB7F16}">
      <dsp:nvSpPr>
        <dsp:cNvPr id="0" name=""/>
        <dsp:cNvSpPr/>
      </dsp:nvSpPr>
      <dsp:spPr>
        <a:xfrm>
          <a:off x="3071246" y="232"/>
          <a:ext cx="1936750" cy="1258887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008000"/>
              </a:solidFill>
            </a:rPr>
            <a:t>DOTERAZ NEREGISTROVANEJ ČINNOSTI </a:t>
          </a:r>
          <a:endParaRPr lang="sk-SK" sz="1200" b="1" kern="12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32700" y="61686"/>
        <a:ext cx="1813842" cy="1135979"/>
      </dsp:txXfrm>
    </dsp:sp>
    <dsp:sp modelId="{9CC6ABFD-6462-4BEB-B5BB-D52C5BC31505}">
      <dsp:nvSpPr>
        <dsp:cNvPr id="0" name=""/>
        <dsp:cNvSpPr/>
      </dsp:nvSpPr>
      <dsp:spPr>
        <a:xfrm>
          <a:off x="2340164" y="78398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005740" y="217576"/>
              </a:moveTo>
              <a:arcTo wR="2079657" hR="2079657" stAng="17786575" swAng="1907436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7ABDC9-9926-42F9-9751-2EE1ACB1FEC0}">
      <dsp:nvSpPr>
        <dsp:cNvPr id="0" name=""/>
        <dsp:cNvSpPr/>
      </dsp:nvSpPr>
      <dsp:spPr>
        <a:xfrm>
          <a:off x="5259473" y="2092930"/>
          <a:ext cx="2345307" cy="1258887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DOTERAZ NEREGISTROVANEJ VÝMERY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800" kern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(ROZŠÍRENIE VÝMERY)</a:t>
          </a:r>
          <a:endParaRPr lang="sk-SK" sz="18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320927" y="2154384"/>
        <a:ext cx="2222399" cy="1135979"/>
      </dsp:txXfrm>
    </dsp:sp>
    <dsp:sp modelId="{F4506491-7A68-46A0-9FBD-F0431714EAC3}">
      <dsp:nvSpPr>
        <dsp:cNvPr id="0" name=""/>
        <dsp:cNvSpPr/>
      </dsp:nvSpPr>
      <dsp:spPr>
        <a:xfrm>
          <a:off x="2353860" y="451217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842928" y="3182312"/>
              </a:moveTo>
              <a:arcTo wR="2079657" hR="2079657" stAng="1921178" swAng="1647309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63A22-ADF2-4CD6-A949-CBD77439FE65}">
      <dsp:nvSpPr>
        <dsp:cNvPr id="0" name=""/>
        <dsp:cNvSpPr/>
      </dsp:nvSpPr>
      <dsp:spPr>
        <a:xfrm>
          <a:off x="3519551" y="4159779"/>
          <a:ext cx="1684798" cy="1258887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4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DOTERAZ NEREGISTROVANEJ PREVÁDZKY </a:t>
          </a:r>
        </a:p>
      </dsp:txBody>
      <dsp:txXfrm>
        <a:off x="3581005" y="4221233"/>
        <a:ext cx="1561890" cy="1135979"/>
      </dsp:txXfrm>
    </dsp:sp>
    <dsp:sp modelId="{5D7E0919-C8D5-4DDD-9624-B58F3D174160}">
      <dsp:nvSpPr>
        <dsp:cNvPr id="0" name=""/>
        <dsp:cNvSpPr/>
      </dsp:nvSpPr>
      <dsp:spPr>
        <a:xfrm>
          <a:off x="1965099" y="656882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137039" y="3933422"/>
              </a:moveTo>
              <a:arcTo wR="2079657" hR="2079657" stAng="7017167" swAng="2424833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A80C3-DD54-4AD3-B071-D0F0712BE7E4}">
      <dsp:nvSpPr>
        <dsp:cNvPr id="0" name=""/>
        <dsp:cNvSpPr/>
      </dsp:nvSpPr>
      <dsp:spPr>
        <a:xfrm>
          <a:off x="836067" y="2309970"/>
          <a:ext cx="2247792" cy="798726"/>
        </a:xfrm>
        <a:prstGeom prst="roundRect">
          <a:avLst/>
        </a:prstGeom>
        <a:noFill/>
        <a:ln w="127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600" b="1" kern="1200" dirty="0">
            <a:solidFill>
              <a:srgbClr val="00800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rPr>
            <a:t>NOVÉHO DRUHU ZVIERAT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400" b="1" kern="120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5058" y="2348961"/>
        <a:ext cx="2169810" cy="720744"/>
      </dsp:txXfrm>
    </dsp:sp>
    <dsp:sp modelId="{CF1EFCFC-6A72-45E6-BB80-D3957742CC6B}">
      <dsp:nvSpPr>
        <dsp:cNvPr id="0" name=""/>
        <dsp:cNvSpPr/>
      </dsp:nvSpPr>
      <dsp:spPr>
        <a:xfrm>
          <a:off x="1959963" y="629676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37739" y="1335393"/>
              </a:moveTo>
              <a:arcTo wR="2079657" hR="2079657" stAng="12058197" swAng="1882788"/>
            </a:path>
          </a:pathLst>
        </a:custGeom>
        <a:noFill/>
        <a:ln w="9525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124E7-AA29-4503-9AA6-4DB484697072}" type="datetimeFigureOut">
              <a:rPr lang="sk-SK" smtClean="0"/>
              <a:t>10. 10. 2022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CFCAF-3A02-475F-9DC3-2B5A483D181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942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CFCAF-3A02-475F-9DC3-2B5A483D181B}" type="slidenum">
              <a:rPr lang="sk-SK" smtClean="0"/>
              <a:pPr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642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2DA097-AF75-4400-83CE-BC279FAEC93B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k-SK"/>
              <a:t>www.uksup.sk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38" y="5949315"/>
            <a:ext cx="8191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6127-26B6-43DC-A160-EE6AA028284C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49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1316" y="63185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6299FFA-12A2-453E-A089-6E9AFFBF767D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17445"/>
            <a:ext cx="7824216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13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8164" y="630631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5AD04B5-8D03-45CE-AB81-C45CA9605641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05253"/>
            <a:ext cx="7763256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104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09396" y="636515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9847F65-6152-4503-A6B3-C83EC81B8DCC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77347"/>
            <a:ext cx="7677912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1134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E1BFF-3864-4D55-8C8D-D307261EDBF6}" type="datetime1">
              <a:rPr lang="sk-SK" smtClean="0"/>
              <a:t>10. 10. 2022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64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8941-491D-43B8-A39E-C9D33FF22CFC}" type="datetime1">
              <a:rPr lang="sk-SK" smtClean="0"/>
              <a:t>10. 10. 2022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4645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5706-39D1-45E8-A504-949BAB480745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36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9124" y="635402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99046C2-869A-42D5-BC91-55023FA34473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080"/>
            <a:ext cx="7812024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594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dirty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8E713-A47C-4C70-AF58-A47A381C64E4}" type="datetime1">
              <a:rPr lang="sk-SK" smtClean="0"/>
              <a:pPr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sk-SK"/>
              <a:t>www.uksup.sk</a:t>
            </a:r>
            <a:endParaRPr lang="sk-S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38" y="5949315"/>
            <a:ext cx="819150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92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E0BEA-1DAA-43F3-B40D-AAA4248AC9A3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487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992-FBE1-48EA-B47B-04F018BCA5DC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90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932" y="639165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BE6D71-9A85-40A1-A6A1-2F8835FCF8B8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91657"/>
            <a:ext cx="7812024" cy="36406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111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38FA-B74F-4A5B-BCC8-6CEDC7305807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98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AF95B-B789-4BD2-9D88-C7C35AE879D9}" type="datetime1">
              <a:rPr lang="sk-SK" smtClean="0"/>
              <a:t>10. 10. 2022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810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DE0F-C601-4834-B4F1-3A85789DE1E1}" type="datetime1">
              <a:rPr lang="sk-SK" smtClean="0"/>
              <a:t>10. 10. 2022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320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18B35-A83C-4D5D-92DE-E5713859057B}" type="datetime1">
              <a:rPr lang="sk-SK" smtClean="0"/>
              <a:t>10. 10. 2022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6005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DF66-3CA3-4F84-A02B-A9612AA66546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4974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10B9-76BE-4AA6-BDA5-574588E7BC14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4904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D9A7-B047-4BDA-B2CA-406E98789350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590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1316" y="63185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509D702-FD75-4025-A38E-7C1CDCBCA188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17445"/>
            <a:ext cx="7824216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32007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58164" y="6306312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4EBD92-44B0-45AD-8C4B-51BFDE166735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05253"/>
            <a:ext cx="7763256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02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932" y="6391656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AD37AAD-CA03-4C5A-8822-6FA64C9FE40D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91657"/>
            <a:ext cx="7812024" cy="36406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9143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09396" y="636515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3DB54FE-9144-4514-A6EE-EEDFCBD1EF85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77347"/>
            <a:ext cx="7677912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2914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9643-A93A-4B01-9424-6EE97E0AA83C}" type="datetime1">
              <a:rPr lang="sk-SK" smtClean="0"/>
              <a:t>10. 10. 2022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621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66EF-1E45-4AE7-916F-182809852EF7}" type="datetime1">
              <a:rPr lang="sk-SK" smtClean="0"/>
              <a:t>10. 10. 2022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0809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003E-ACEA-4CAB-BB57-B913C2614AB2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4377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9124" y="635402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359E51-DA3B-450C-9F8B-12B444DA794E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080"/>
            <a:ext cx="7812024" cy="365125"/>
          </a:xfrm>
        </p:spPr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975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08B2-259D-4DCD-B120-AC3582494EFC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2955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D67E-744E-4E6A-91C2-9EF04F9BFF08}" type="datetime1">
              <a:rPr lang="sk-SK" smtClean="0"/>
              <a:t>10. 10. 2022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2839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6250-2F3E-4676-B4FA-7F25A970690E}" type="datetime1">
              <a:rPr lang="sk-SK" smtClean="0"/>
              <a:t>10. 10. 2022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482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FE12B-5FBE-4C19-AC1D-8344ECFCF54D}" type="datetime1">
              <a:rPr lang="sk-SK" smtClean="0"/>
              <a:t>10. 10. 2022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209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3FF5-576B-4C39-85E7-0DEBCAF8E1DC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62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3519C-3C93-4270-B0A0-F5D8366E13C8}" type="datetime1">
              <a:rPr lang="sk-SK" smtClean="0"/>
              <a:t>10. 10. 2022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372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gi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1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B038E556-5233-464F-B4AA-34A4C6E55E55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9" name="Picture 2" descr="Výsledok vyhľadávania obrázkov pre dopyt slovenský šTáTNY ZNAK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2" y="158787"/>
            <a:ext cx="571499" cy="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97" y="138542"/>
            <a:ext cx="1479630" cy="4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5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715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Upravte štýl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97FE7F38-C5AD-440B-85B2-B7C5601AE6C1}" type="datetime1">
              <a:rPr lang="sk-SK" smtClean="0"/>
              <a:pPr/>
              <a:t>10. 10. 2022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sk-SK"/>
              <a:t>www.uksup.sk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3A0EFBD9-7D15-4639-B143-8F39674E03CF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9" name="Picture 2" descr="Výsledok vyhľadávania obrázkov pre dopyt slovenský šTáTNY ZNAK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2" y="158787"/>
            <a:ext cx="571499" cy="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 userDrawn="1"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97" y="138542"/>
            <a:ext cx="1479630" cy="45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4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5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image" Target="../media/image12.jpeg"/><Relationship Id="rId3" Type="http://schemas.openxmlformats.org/officeDocument/2006/relationships/image" Target="../media/image9.jfif"/><Relationship Id="rId21" Type="http://schemas.openxmlformats.org/officeDocument/2006/relationships/diagramData" Target="../diagrams/data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microsoft.com/office/2007/relationships/diagramDrawing" Target="../diagrams/drawing4.xml"/><Relationship Id="rId2" Type="http://schemas.openxmlformats.org/officeDocument/2006/relationships/image" Target="../media/image8.jpg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Colors" Target="../diagrams/colors4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openxmlformats.org/officeDocument/2006/relationships/diagramQuickStyle" Target="../diagrams/quickStyle4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Layout" Target="../diagrams/layout4.xml"/><Relationship Id="rId27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1.png"/><Relationship Id="rId4" Type="http://schemas.openxmlformats.org/officeDocument/2006/relationships/diagramData" Target="../diagrams/data5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31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0.jp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9.pn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7208"/>
            <a:ext cx="12192000" cy="323284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04" y="929903"/>
            <a:ext cx="10151533" cy="1299856"/>
          </a:xfrm>
        </p:spPr>
        <p:txBody>
          <a:bodyPr>
            <a:normAutofit fontScale="90000"/>
          </a:bodyPr>
          <a:lstStyle/>
          <a:p>
            <a:pPr algn="ctr"/>
            <a:r>
              <a:rPr lang="sk-SK" sz="2900" b="1" i="1" cap="none" dirty="0"/>
              <a:t>Ústredný kontrolný a skúšobný ústav poľnohospodársky </a:t>
            </a:r>
            <a:br>
              <a:rPr lang="sk-SK" sz="2900" b="1" i="1" cap="none" dirty="0"/>
            </a:br>
            <a:r>
              <a:rPr lang="sk-SK" sz="2900" b="1" i="1" cap="none" dirty="0"/>
              <a:t>v Bratislave</a:t>
            </a:r>
            <a:br>
              <a:rPr lang="sk-SK" b="1" i="1" cap="none" dirty="0"/>
            </a:b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13"/>
          </p:nvPr>
        </p:nvSpPr>
        <p:spPr>
          <a:xfrm>
            <a:off x="1398123" y="2765390"/>
            <a:ext cx="10285616" cy="1478602"/>
          </a:xfrm>
        </p:spPr>
        <p:txBody>
          <a:bodyPr>
            <a:normAutofit/>
          </a:bodyPr>
          <a:lstStyle/>
          <a:p>
            <a:pPr algn="ctr"/>
            <a:r>
              <a:rPr lang="sk-SK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PREVÁDZKOVATEĽOV V EKOLOGICKEJ POĽNOHOSPODÁRSKEJ VÝROBE</a:t>
            </a:r>
          </a:p>
          <a:p>
            <a:pPr algn="ctr"/>
            <a:endParaRPr lang="sk-SK" sz="3200" dirty="0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1020233" y="5563899"/>
            <a:ext cx="10151533" cy="131615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sk-SK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PhDr. VERONIKA PÁLENÍKOVÁ, MBA., LL.M</a:t>
            </a:r>
            <a:r>
              <a:rPr lang="sk-SK" sz="2000" b="1" dirty="0"/>
              <a:t>.</a:t>
            </a:r>
            <a:br>
              <a:rPr lang="sk-SK" sz="2000" b="1" dirty="0"/>
            </a:br>
            <a:r>
              <a:rPr lang="sk-SK" sz="2000" b="1" dirty="0"/>
              <a:t>ODBOR OVOCINÁRSTVA A EKOLOGICKEJ POĽNOHOSPODÁRSKEJ VÝROBY</a:t>
            </a:r>
            <a:br>
              <a:rPr lang="sk-SK" sz="2000" b="1" dirty="0"/>
            </a:br>
            <a:r>
              <a:rPr lang="sk-SK" sz="2000" b="1" dirty="0"/>
              <a:t>22.09.2022</a:t>
            </a:r>
            <a:br>
              <a:rPr lang="sk-SK" sz="2000" dirty="0"/>
            </a:br>
            <a:endParaRPr lang="sk-SK" sz="2000" dirty="0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>
          <a:xfrm>
            <a:off x="685800" y="6424114"/>
            <a:ext cx="7763256" cy="365125"/>
          </a:xfrm>
        </p:spPr>
        <p:txBody>
          <a:bodyPr/>
          <a:lstStyle/>
          <a:p>
            <a:r>
              <a:rPr lang="sk-SK" dirty="0"/>
              <a:t>www.uksup.sk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931" y="3729656"/>
            <a:ext cx="1403032" cy="104996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28" y="3709590"/>
            <a:ext cx="1706752" cy="1138293"/>
          </a:xfrm>
          <a:prstGeom prst="rect">
            <a:avLst/>
          </a:prstGeom>
        </p:spPr>
      </p:pic>
      <p:sp>
        <p:nvSpPr>
          <p:cNvPr id="9" name="Zástupný objekt pre text 3"/>
          <p:cNvSpPr txBox="1">
            <a:spLocks/>
          </p:cNvSpPr>
          <p:nvPr/>
        </p:nvSpPr>
        <p:spPr>
          <a:xfrm>
            <a:off x="685800" y="5325126"/>
            <a:ext cx="10151533" cy="1316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sk-SK" sz="2000" dirty="0"/>
            </a:br>
            <a:endParaRPr lang="sk-SK" sz="2000" dirty="0"/>
          </a:p>
          <a:p>
            <a:endParaRPr lang="sk-SK" sz="2000" dirty="0"/>
          </a:p>
          <a:p>
            <a:r>
              <a:rPr lang="sk-SK" b="1" dirty="0"/>
              <a:t>Kontakt: ekologia@uksup.sk</a:t>
            </a:r>
            <a:endParaRPr lang="sk-SK" sz="1800" b="1" dirty="0"/>
          </a:p>
        </p:txBody>
      </p:sp>
    </p:spTree>
    <p:extLst>
      <p:ext uri="{BB962C8B-B14F-4D97-AF65-F5344CB8AC3E}">
        <p14:creationId xmlns:p14="http://schemas.microsoft.com/office/powerpoint/2010/main" val="299136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sahu 6"/>
          <p:cNvSpPr>
            <a:spLocks noGrp="1"/>
          </p:cNvSpPr>
          <p:nvPr>
            <p:ph idx="1"/>
          </p:nvPr>
        </p:nvSpPr>
        <p:spPr>
          <a:xfrm>
            <a:off x="729511" y="1731691"/>
            <a:ext cx="10409830" cy="4426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800" b="1" u="sng" dirty="0"/>
          </a:p>
          <a:p>
            <a:pPr>
              <a:buFont typeface="Wingdings" panose="05000000000000000000" pitchFamily="2" charset="2"/>
              <a:buChar char="ü"/>
            </a:pPr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729511" y="6356349"/>
            <a:ext cx="7772400" cy="365125"/>
          </a:xfrm>
        </p:spPr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147" y="1128292"/>
            <a:ext cx="5912428" cy="523220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KONTROLA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1" y="1881729"/>
            <a:ext cx="4734544" cy="4657182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400801" y="687130"/>
            <a:ext cx="5572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KAŽDÝ PREVÁDZKOVATEĽ SA KAŽDOROČNE PODRIAĎUJE SYSTÉMU KONTROL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42133893"/>
              </p:ext>
            </p:extLst>
          </p:nvPr>
        </p:nvGraphicFramePr>
        <p:xfrm>
          <a:off x="5703929" y="2356762"/>
          <a:ext cx="6140025" cy="418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bdĺžnik 10"/>
          <p:cNvSpPr/>
          <p:nvPr/>
        </p:nvSpPr>
        <p:spPr>
          <a:xfrm>
            <a:off x="5934426" y="142762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sk-SK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VŠETKY KONTROLY MÔŽU BYŤ VOPRED OHLÁSENÉ ALEBO NEOHLÁSENÉ</a:t>
            </a:r>
          </a:p>
        </p:txBody>
      </p:sp>
    </p:spTree>
    <p:extLst>
      <p:ext uri="{BB962C8B-B14F-4D97-AF65-F5344CB8AC3E}">
        <p14:creationId xmlns:p14="http://schemas.microsoft.com/office/powerpoint/2010/main" val="406996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992-FBE1-48EA-B47B-04F018BCA5DC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2147" y="1128292"/>
            <a:ext cx="5912428" cy="954107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KONTROLA REGISTROVANÉHO PREVÁDZKOVATEĽA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293686" y="2082399"/>
            <a:ext cx="3539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PRIEBEH KONTROLY</a:t>
            </a:r>
            <a:endParaRPr lang="sk-SK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19914730"/>
              </p:ext>
            </p:extLst>
          </p:nvPr>
        </p:nvGraphicFramePr>
        <p:xfrm>
          <a:off x="3378200" y="130230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bdĺžnik 11"/>
          <p:cNvSpPr/>
          <p:nvPr/>
        </p:nvSpPr>
        <p:spPr>
          <a:xfrm rot="17761624">
            <a:off x="2809619" y="3721665"/>
            <a:ext cx="5128327" cy="584775"/>
          </a:xfrm>
          <a:prstGeom prst="rect">
            <a:avLst/>
          </a:prstGeom>
          <a:blipFill>
            <a:blip r:embed="rId8">
              <a:alphaModFix amt="47000"/>
            </a:blip>
            <a:stretch>
              <a:fillRect/>
            </a:stretch>
          </a:blipFill>
        </p:spPr>
        <p:txBody>
          <a:bodyPr wrap="none">
            <a:spAutoFit/>
          </a:bodyPr>
          <a:lstStyle/>
          <a:p>
            <a:pPr lvl="0"/>
            <a:r>
              <a:rPr lang="sk-SK" sz="3200" b="1" dirty="0"/>
              <a:t>AKO PREBIEHA </a:t>
            </a:r>
            <a:r>
              <a:rPr lang="sk-SK" sz="3200" b="1" dirty="0">
                <a:solidFill>
                  <a:srgbClr val="FF0000"/>
                </a:solidFill>
              </a:rPr>
              <a:t>kontrola? 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957710" y="4769429"/>
            <a:ext cx="371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rgbClr val="008000"/>
                </a:solidFill>
              </a:rPr>
              <a:t>DOHĽAD NAD CERTIFIKOVANÝMI VÝROBKAMI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6957710" y="4103757"/>
            <a:ext cx="371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008000"/>
                </a:solidFill>
              </a:rPr>
              <a:t>FYZICKÁ KONTROLA</a:t>
            </a:r>
          </a:p>
        </p:txBody>
      </p:sp>
    </p:spTree>
    <p:extLst>
      <p:ext uri="{BB962C8B-B14F-4D97-AF65-F5344CB8AC3E}">
        <p14:creationId xmlns:p14="http://schemas.microsoft.com/office/powerpoint/2010/main" val="3205534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8" y="2816704"/>
            <a:ext cx="3405616" cy="3860364"/>
          </a:xfrm>
          <a:prstGeom prst="rect">
            <a:avLst/>
          </a:prstGeom>
        </p:spPr>
      </p:pic>
      <p:sp>
        <p:nvSpPr>
          <p:cNvPr id="4" name="Zástupný objekt pre pätu 2"/>
          <p:cNvSpPr>
            <a:spLocks noGrp="1"/>
          </p:cNvSpPr>
          <p:nvPr>
            <p:ph type="ftr" sz="quarter" idx="11"/>
          </p:nvPr>
        </p:nvSpPr>
        <p:spPr>
          <a:xfrm>
            <a:off x="361604" y="6426787"/>
            <a:ext cx="7772400" cy="365125"/>
          </a:xfrm>
        </p:spPr>
        <p:txBody>
          <a:bodyPr/>
          <a:lstStyle/>
          <a:p>
            <a:r>
              <a:rPr lang="sk-SK" b="0" dirty="0"/>
              <a:t>www.uksup.sk</a:t>
            </a:r>
          </a:p>
        </p:txBody>
      </p:sp>
      <p:sp>
        <p:nvSpPr>
          <p:cNvPr id="5" name="Zástupný objekt pre dátum 1"/>
          <p:cNvSpPr>
            <a:spLocks noGrp="1"/>
          </p:cNvSpPr>
          <p:nvPr>
            <p:ph type="dt" sz="half" idx="10"/>
          </p:nvPr>
        </p:nvSpPr>
        <p:spPr>
          <a:xfrm>
            <a:off x="9027622" y="6426786"/>
            <a:ext cx="2910840" cy="365125"/>
          </a:xfrm>
        </p:spPr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6193045" y="709352"/>
            <a:ext cx="5912428" cy="954107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KONTROLA </a:t>
            </a:r>
            <a:r>
              <a:rPr lang="sk-SK" sz="2800" b="1" dirty="0">
                <a:solidFill>
                  <a:srgbClr val="FF0000"/>
                </a:solidFill>
              </a:rPr>
              <a:t>NE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REGISTROVANÉHO PREVÁDZKOVATEĽA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6770427"/>
              </p:ext>
            </p:extLst>
          </p:nvPr>
        </p:nvGraphicFramePr>
        <p:xfrm>
          <a:off x="899622" y="1104519"/>
          <a:ext cx="8128000" cy="5330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8" descr="Úvodná stránka | ÚKSÚ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65" y="3316963"/>
            <a:ext cx="3200729" cy="9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526701314"/>
              </p:ext>
            </p:extLst>
          </p:nvPr>
        </p:nvGraphicFramePr>
        <p:xfrm>
          <a:off x="5336231" y="1428418"/>
          <a:ext cx="6924137" cy="463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7" name="Obdĺžnik 16"/>
          <p:cNvSpPr/>
          <p:nvPr/>
        </p:nvSpPr>
        <p:spPr>
          <a:xfrm>
            <a:off x="5336231" y="5128174"/>
            <a:ext cx="767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chemeClr val="bg1"/>
                </a:solidFill>
              </a:rPr>
              <a:t>KONTROLA NA ZÁKLADE PODNETOV</a:t>
            </a:r>
          </a:p>
        </p:txBody>
      </p:sp>
    </p:spTree>
    <p:extLst>
      <p:ext uri="{BB962C8B-B14F-4D97-AF65-F5344CB8AC3E}">
        <p14:creationId xmlns:p14="http://schemas.microsoft.com/office/powerpoint/2010/main" val="1703204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4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85" y="1488570"/>
            <a:ext cx="4943475" cy="4867275"/>
          </a:xfrm>
          <a:prstGeom prst="rect">
            <a:avLst/>
          </a:prstGeo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6992-FBE1-48EA-B47B-04F018BCA5DC}" type="datetime1">
              <a:rPr lang="sk-SK" smtClean="0"/>
              <a:t>10. 10. 2022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2147" y="1128292"/>
            <a:ext cx="5912428" cy="523220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ŠTATISTIKA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60639" y="1727262"/>
            <a:ext cx="5595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KONTROLY VYKONANÉ V ROKU 2021</a:t>
            </a:r>
            <a:endParaRPr lang="sk-SK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86664403"/>
              </p:ext>
            </p:extLst>
          </p:nvPr>
        </p:nvGraphicFramePr>
        <p:xfrm>
          <a:off x="3199084" y="2491926"/>
          <a:ext cx="60960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498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3" name="AutoShape 4" descr="Ekologická poľnohospodárska výroba a ekologické produkty | Európska komis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Ekologická poľnohospodárska výroba a ekologické produkty | Európska komis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0" descr="Ekologická poľnohospodárska výroba a ekologické produkty | Európska komisia"/>
          <p:cNvSpPr>
            <a:spLocks noChangeAspect="1" noChangeArrowheads="1"/>
          </p:cNvSpPr>
          <p:nvPr/>
        </p:nvSpPr>
        <p:spPr bwMode="auto">
          <a:xfrm>
            <a:off x="83127" y="2057988"/>
            <a:ext cx="7359939" cy="9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2267195" y="2899064"/>
            <a:ext cx="8352314" cy="882678"/>
          </a:xfrm>
          <a:prstGeom prst="rect">
            <a:avLst/>
          </a:prstGeom>
          <a:solidFill>
            <a:schemeClr val="tx1">
              <a:lumMod val="95000"/>
              <a:alpha val="1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4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ĎAKUJEM ZA POZORNOSŤ</a:t>
            </a:r>
            <a:endParaRPr lang="sk-SK" sz="4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22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280352" y="746759"/>
            <a:ext cx="4225848" cy="5471925"/>
          </a:xfrm>
        </p:spPr>
        <p:txBody>
          <a:bodyPr/>
          <a:lstStyle/>
          <a:p>
            <a:endParaRPr lang="sk-SK" dirty="0"/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k-SK" dirty="0"/>
          </a:p>
          <a:p>
            <a:r>
              <a:rPr lang="sk-SK" dirty="0"/>
              <a:t>22.09.2022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k-SK" dirty="0"/>
              <a:t>2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54" y="754551"/>
            <a:ext cx="4733630" cy="4733630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6" y="2547056"/>
            <a:ext cx="7116746" cy="2695504"/>
          </a:xfrm>
          <a:prstGeom prst="rect">
            <a:avLst/>
          </a:prstGeom>
        </p:spPr>
      </p:pic>
      <p:sp>
        <p:nvSpPr>
          <p:cNvPr id="15" name="Rectangle 35"/>
          <p:cNvSpPr/>
          <p:nvPr/>
        </p:nvSpPr>
        <p:spPr>
          <a:xfrm>
            <a:off x="431145" y="5283262"/>
            <a:ext cx="8735651" cy="13707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Rovná spojovacia šípka 18"/>
          <p:cNvCxnSpPr/>
          <p:nvPr/>
        </p:nvCxnSpPr>
        <p:spPr>
          <a:xfrm flipV="1">
            <a:off x="418919" y="1520932"/>
            <a:ext cx="1430291" cy="3827122"/>
          </a:xfrm>
          <a:prstGeom prst="straightConnector1">
            <a:avLst/>
          </a:prstGeom>
          <a:noFill/>
          <a:ln w="222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2115608727"/>
              </p:ext>
            </p:extLst>
          </p:nvPr>
        </p:nvGraphicFramePr>
        <p:xfrm>
          <a:off x="1909408" y="1520932"/>
          <a:ext cx="6096000" cy="98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486284490"/>
              </p:ext>
            </p:extLst>
          </p:nvPr>
        </p:nvGraphicFramePr>
        <p:xfrm>
          <a:off x="1743201" y="4085094"/>
          <a:ext cx="6262164" cy="98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203323007"/>
              </p:ext>
            </p:extLst>
          </p:nvPr>
        </p:nvGraphicFramePr>
        <p:xfrm>
          <a:off x="1895088" y="3254803"/>
          <a:ext cx="6221197" cy="85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31" name="Obrázok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360895">
            <a:off x="584215" y="2394672"/>
            <a:ext cx="1032717" cy="3033202"/>
          </a:xfrm>
          <a:prstGeom prst="rect">
            <a:avLst/>
          </a:prstGeom>
        </p:spPr>
      </p:pic>
      <p:cxnSp>
        <p:nvCxnSpPr>
          <p:cNvPr id="33" name="Rovná spojovacia šípka 32"/>
          <p:cNvCxnSpPr/>
          <p:nvPr/>
        </p:nvCxnSpPr>
        <p:spPr>
          <a:xfrm flipV="1">
            <a:off x="418919" y="3894808"/>
            <a:ext cx="1168829" cy="1410543"/>
          </a:xfrm>
          <a:prstGeom prst="straightConnector1">
            <a:avLst/>
          </a:prstGeom>
          <a:noFill/>
          <a:ln w="9525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6" name="BlokTextu 35"/>
          <p:cNvSpPr txBox="1"/>
          <p:nvPr/>
        </p:nvSpPr>
        <p:spPr>
          <a:xfrm>
            <a:off x="2149516" y="5929287"/>
            <a:ext cx="546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solidFill>
                  <a:schemeClr val="bg1"/>
                </a:solidFill>
              </a:rPr>
              <a:t>kontrola prevádzkovateľov v ekologickej poľnohospodárskej výrobe</a:t>
            </a:r>
          </a:p>
        </p:txBody>
      </p:sp>
      <p:sp>
        <p:nvSpPr>
          <p:cNvPr id="38" name="Obdĺžnik 37"/>
          <p:cNvSpPr/>
          <p:nvPr/>
        </p:nvSpPr>
        <p:spPr>
          <a:xfrm>
            <a:off x="862735" y="5453564"/>
            <a:ext cx="8396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rgbClr val="FFC000"/>
                </a:solidFill>
                <a:latin typeface="Calibri" panose="020F0502020204030204"/>
                <a:cs typeface="Times New Roman" panose="02020603050405020304" pitchFamily="18" charset="0"/>
              </a:rPr>
              <a:t>NAČO JE DNEŠNÉ ŠKOLENIE ZAMERANÉ?</a:t>
            </a:r>
          </a:p>
          <a:p>
            <a:pPr algn="ctr"/>
            <a:r>
              <a:rPr lang="sk-SK" sz="2000" dirty="0">
                <a:solidFill>
                  <a:srgbClr val="4472C4">
                    <a:lumMod val="50000"/>
                  </a:srgbClr>
                </a:solidFill>
                <a:effectLst>
                  <a:reflection blurRad="6350" stA="53000" endA="300" endPos="35500" dir="5400000" sy="-90000" algn="bl"/>
                </a:effectLst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k-SK" sz="2000" b="1" dirty="0">
              <a:solidFill>
                <a:srgbClr val="4472C4">
                  <a:lumMod val="50000"/>
                </a:srgbClr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41" name="Obrázok 4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897838">
            <a:off x="563986" y="4261012"/>
            <a:ext cx="990012" cy="1182247"/>
          </a:xfrm>
          <a:prstGeom prst="rect">
            <a:avLst/>
          </a:prstGeom>
        </p:spPr>
      </p:pic>
      <p:graphicFrame>
        <p:nvGraphicFramePr>
          <p:cNvPr id="42" name="Diagram 41"/>
          <p:cNvGraphicFramePr/>
          <p:nvPr>
            <p:extLst>
              <p:ext uri="{D42A27DB-BD31-4B8C-83A1-F6EECF244321}">
                <p14:modId xmlns:p14="http://schemas.microsoft.com/office/powerpoint/2010/main" val="4129913354"/>
              </p:ext>
            </p:extLst>
          </p:nvPr>
        </p:nvGraphicFramePr>
        <p:xfrm>
          <a:off x="1918601" y="2136955"/>
          <a:ext cx="6096000" cy="981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45" name="Obrázok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013" y="2334581"/>
            <a:ext cx="1175222" cy="783797"/>
          </a:xfrm>
          <a:prstGeom prst="rect">
            <a:avLst/>
          </a:prstGeom>
        </p:spPr>
      </p:pic>
      <p:pic>
        <p:nvPicPr>
          <p:cNvPr id="13" name="Picture 14" descr="Screen Clippi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" y="4809720"/>
            <a:ext cx="1039593" cy="95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3</a:t>
            </a:fld>
            <a:endParaRPr lang="sk-SK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7"/>
          <a:stretch/>
        </p:blipFill>
        <p:spPr>
          <a:xfrm>
            <a:off x="4284777" y="1746865"/>
            <a:ext cx="4295258" cy="4048525"/>
          </a:xfrm>
          <a:prstGeom prst="rect">
            <a:avLst/>
          </a:prstGeom>
        </p:spPr>
      </p:pic>
      <p:pic>
        <p:nvPicPr>
          <p:cNvPr id="7" name="Picture 2" descr="C:\Users\jarosovab\Desktop\europska-unia-eu-uv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03" y="5234936"/>
            <a:ext cx="2135909" cy="128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0" y="1064805"/>
            <a:ext cx="5241303" cy="646331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b="1" kern="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EÚ LEGISLATÍVA</a:t>
            </a:r>
            <a:endParaRPr kumimoji="0" lang="sk-SK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7" name="Obdĺžnik 16"/>
          <p:cNvSpPr/>
          <p:nvPr/>
        </p:nvSpPr>
        <p:spPr>
          <a:xfrm>
            <a:off x="796567" y="1711136"/>
            <a:ext cx="384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800" b="1" dirty="0">
                <a:solidFill>
                  <a:srgbClr val="002060"/>
                </a:solidFill>
              </a:rPr>
              <a:t>platná od 01.01.2022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1006455" y="2582500"/>
            <a:ext cx="3228392" cy="3293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60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/>
            <a:r>
              <a:rPr lang="sk-SK" sz="1600" b="1" dirty="0">
                <a:solidFill>
                  <a:srgbClr val="002060"/>
                </a:solidFill>
                <a:latin typeface="Calibri" panose="020F0502020204030204"/>
              </a:rPr>
              <a:t>NARIADENIE EURÓPSKEHO PARLAMENTU A RADY (EÚ) </a:t>
            </a:r>
            <a:r>
              <a:rPr lang="sk-SK" sz="1600" b="1" dirty="0">
                <a:solidFill>
                  <a:srgbClr val="000066"/>
                </a:solidFill>
                <a:latin typeface="Calibri" panose="020F0502020204030204"/>
              </a:rPr>
              <a:t>848/2018  Z 30. MÁJA 2018</a:t>
            </a:r>
            <a:r>
              <a:rPr lang="sk-SK" sz="1600" dirty="0">
                <a:solidFill>
                  <a:srgbClr val="000066"/>
                </a:solidFill>
                <a:latin typeface="Calibri" panose="020F0502020204030204"/>
              </a:rPr>
              <a:t> </a:t>
            </a:r>
            <a:r>
              <a:rPr lang="sk-SK" sz="1600" dirty="0">
                <a:solidFill>
                  <a:schemeClr val="bg1"/>
                </a:solidFill>
                <a:latin typeface="Calibri" panose="020F0502020204030204"/>
              </a:rPr>
              <a:t>o ekologickej poľnohospodárskej výrobe a označovaní produktov ekologickej poľnohospodárskej výroby a o </a:t>
            </a:r>
            <a:r>
              <a:rPr lang="sk-SK" sz="1600" u="sng" dirty="0">
                <a:solidFill>
                  <a:schemeClr val="bg1"/>
                </a:solidFill>
                <a:latin typeface="Calibri" panose="020F0502020204030204"/>
              </a:rPr>
              <a:t>zrušení nariadenia Rady (ES) č. 834/2007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8458200" y="2509997"/>
            <a:ext cx="3228392" cy="37856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/>
              <a:t>Delegované a vykonávacie nariadenia k nariadeniu 2018/848 </a:t>
            </a:r>
          </a:p>
          <a:p>
            <a:pPr algn="ctr"/>
            <a:r>
              <a:rPr lang="sk-SK" sz="1600" dirty="0"/>
              <a:t>(K DÁTUMU 01.05.2022 DOKOPY </a:t>
            </a:r>
            <a:endParaRPr lang="sk-SK" sz="1600" b="1" dirty="0">
              <a:solidFill>
                <a:srgbClr val="000066"/>
              </a:solidFill>
            </a:endParaRPr>
          </a:p>
          <a:p>
            <a:pPr algn="just"/>
            <a:r>
              <a:rPr lang="sk-SK" sz="1600" b="1" dirty="0">
                <a:solidFill>
                  <a:srgbClr val="000066"/>
                </a:solidFill>
                <a:latin typeface="Calibri" panose="020F0502020204030204"/>
              </a:rPr>
              <a:t>DELEGOVANÉ A VYKONÁVACIE NARIADENIA K NARIADENIU 2018/848 </a:t>
            </a:r>
            <a:r>
              <a:rPr lang="sk-SK" sz="1600" dirty="0">
                <a:solidFill>
                  <a:srgbClr val="000066"/>
                </a:solidFill>
                <a:latin typeface="Calibri" panose="020F0502020204030204"/>
              </a:rPr>
              <a:t>(k dátumu 01.05.2022 dokopy 15)</a:t>
            </a:r>
          </a:p>
          <a:p>
            <a:pPr algn="just"/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0" name="Obrázok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32" y="4543642"/>
            <a:ext cx="2047875" cy="2228850"/>
          </a:xfrm>
          <a:prstGeom prst="rect">
            <a:avLst/>
          </a:prstGeom>
        </p:spPr>
      </p:pic>
      <p:cxnSp>
        <p:nvCxnSpPr>
          <p:cNvPr id="21" name="Rovná spojovacia šípka 20"/>
          <p:cNvCxnSpPr/>
          <p:nvPr/>
        </p:nvCxnSpPr>
        <p:spPr>
          <a:xfrm flipV="1">
            <a:off x="6516195" y="5524671"/>
            <a:ext cx="2544317" cy="99181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Rovná spojovacia šípka 22"/>
          <p:cNvCxnSpPr/>
          <p:nvPr/>
        </p:nvCxnSpPr>
        <p:spPr>
          <a:xfrm flipH="1" flipV="1">
            <a:off x="3560630" y="5558075"/>
            <a:ext cx="2335863" cy="939750"/>
          </a:xfrm>
          <a:prstGeom prst="straightConnector1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" name="Obrázok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6261" y="5025744"/>
            <a:ext cx="412456" cy="41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76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4</a:t>
            </a:fld>
            <a:endParaRPr lang="sk-SK"/>
          </a:p>
        </p:txBody>
      </p:sp>
      <p:sp>
        <p:nvSpPr>
          <p:cNvPr id="7" name="TextBox 9"/>
          <p:cNvSpPr txBox="1"/>
          <p:nvPr/>
        </p:nvSpPr>
        <p:spPr>
          <a:xfrm>
            <a:off x="0" y="992639"/>
            <a:ext cx="5241303" cy="646331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3600" b="1" kern="0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NÁRODNÁ LEGISLATÍVA</a:t>
            </a:r>
            <a:endParaRPr kumimoji="0" lang="sk-SK" sz="36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44236" y="1693878"/>
            <a:ext cx="384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2800" b="1" dirty="0">
                <a:solidFill>
                  <a:srgbClr val="002060"/>
                </a:solidFill>
              </a:rPr>
              <a:t>platná od 01.01.2022</a:t>
            </a:r>
          </a:p>
        </p:txBody>
      </p:sp>
      <p:pic>
        <p:nvPicPr>
          <p:cNvPr id="14" name="Picture 6" descr="Aktuality - Ministerstvo pôdohospodárstva a rozvoja vidieka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4706445"/>
            <a:ext cx="2151555" cy="21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Úvodná stránka | ÚKSÚ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09" y="5478189"/>
            <a:ext cx="2028125" cy="5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365613037"/>
              </p:ext>
            </p:extLst>
          </p:nvPr>
        </p:nvGraphicFramePr>
        <p:xfrm>
          <a:off x="4644048" y="2728842"/>
          <a:ext cx="6805583" cy="382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Obdĺžnik 19"/>
          <p:cNvSpPr/>
          <p:nvPr/>
        </p:nvSpPr>
        <p:spPr>
          <a:xfrm>
            <a:off x="6176423" y="1081142"/>
            <a:ext cx="4210550" cy="1328569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č. 282/2020 Z. Z.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ekologickej poľnohospodárskej výrobe </a:t>
            </a:r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486" y="4687433"/>
            <a:ext cx="1622609" cy="799264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1" y="2119745"/>
            <a:ext cx="4812435" cy="473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7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>
          <a:xfrm>
            <a:off x="583805" y="6447379"/>
            <a:ext cx="7772400" cy="365125"/>
          </a:xfrm>
        </p:spPr>
        <p:txBody>
          <a:bodyPr/>
          <a:lstStyle/>
          <a:p>
            <a:r>
              <a:rPr lang="sk-SK" dirty="0"/>
              <a:t>www.uksup.sk</a:t>
            </a:r>
          </a:p>
        </p:txBody>
      </p:sp>
      <p:sp>
        <p:nvSpPr>
          <p:cNvPr id="8" name="TextBox 9"/>
          <p:cNvSpPr txBox="1"/>
          <p:nvPr/>
        </p:nvSpPr>
        <p:spPr>
          <a:xfrm>
            <a:off x="0" y="1019261"/>
            <a:ext cx="5272844" cy="707886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000" b="1" dirty="0">
                <a:solidFill>
                  <a:schemeClr val="accent2">
                    <a:lumMod val="50000"/>
                  </a:schemeClr>
                </a:solidFill>
              </a:rPr>
              <a:t>OPRÁVNENÉ INŠPEKČNÉ ORGANIZÁCIE  EPV V  SLOVENSKEJ REPUBLIKE (IO)</a:t>
            </a:r>
            <a:endParaRPr kumimoji="0" lang="sk-SK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451058172"/>
              </p:ext>
            </p:extLst>
          </p:nvPr>
        </p:nvGraphicFramePr>
        <p:xfrm>
          <a:off x="2440431" y="1970550"/>
          <a:ext cx="6586398" cy="199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41466928"/>
              </p:ext>
            </p:extLst>
          </p:nvPr>
        </p:nvGraphicFramePr>
        <p:xfrm>
          <a:off x="2440431" y="4448455"/>
          <a:ext cx="6586398" cy="1991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Obdĺžnik 10"/>
          <p:cNvSpPr/>
          <p:nvPr/>
        </p:nvSpPr>
        <p:spPr>
          <a:xfrm>
            <a:off x="6508786" y="2651592"/>
            <a:ext cx="1751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SK-BIO-002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508786" y="5189914"/>
            <a:ext cx="17519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SK-BIO-004</a:t>
            </a:r>
            <a:endParaRPr lang="sk-SK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5920143" y="3892900"/>
            <a:ext cx="2627707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http://www.naturalis.sk/ </a:t>
            </a:r>
            <a:endParaRPr lang="sk-SK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6104013" y="6331802"/>
            <a:ext cx="2441759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sk-SK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http://www.biokont.sk/</a:t>
            </a:r>
            <a:endParaRPr lang="sk-SK" b="1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15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ok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67" y="2144403"/>
            <a:ext cx="7504692" cy="3811907"/>
          </a:xfrm>
          <a:prstGeom prst="rect">
            <a:avLst/>
          </a:prstGeo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7" name="Obdĺžnik 6"/>
          <p:cNvSpPr/>
          <p:nvPr/>
        </p:nvSpPr>
        <p:spPr>
          <a:xfrm>
            <a:off x="1110196" y="1593218"/>
            <a:ext cx="348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NOVÍ PREVÁDZKOVATELIA</a:t>
            </a:r>
            <a:endParaRPr lang="sk-SK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0" y="1046911"/>
            <a:ext cx="5912428" cy="523220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VSTUPNÉ PREVERENIE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045260230"/>
              </p:ext>
            </p:extLst>
          </p:nvPr>
        </p:nvGraphicFramePr>
        <p:xfrm>
          <a:off x="3897746" y="10469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Obdĺžnik 21"/>
          <p:cNvSpPr/>
          <p:nvPr/>
        </p:nvSpPr>
        <p:spPr>
          <a:xfrm>
            <a:off x="6689466" y="646801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1.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8774576" y="2316636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3"/>
                </a:solidFill>
              </a:rPr>
              <a:t>2</a:t>
            </a:r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24" name="Obdĺžnik 23"/>
          <p:cNvSpPr/>
          <p:nvPr/>
        </p:nvSpPr>
        <p:spPr>
          <a:xfrm>
            <a:off x="7508602" y="4633446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3"/>
                </a:solidFill>
              </a:rPr>
              <a:t>3</a:t>
            </a:r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25" name="Obdĺžnik 24"/>
          <p:cNvSpPr/>
          <p:nvPr/>
        </p:nvSpPr>
        <p:spPr>
          <a:xfrm>
            <a:off x="4200299" y="4633446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3"/>
                </a:solidFill>
              </a:rPr>
              <a:t>4</a:t>
            </a:r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26" name="Obdĺžnik 25"/>
          <p:cNvSpPr/>
          <p:nvPr/>
        </p:nvSpPr>
        <p:spPr>
          <a:xfrm>
            <a:off x="4277367" y="2077970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3"/>
                </a:solidFill>
              </a:rPr>
              <a:t>5</a:t>
            </a:r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pic>
        <p:nvPicPr>
          <p:cNvPr id="30" name="Obrázok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8" y="2274006"/>
            <a:ext cx="3755950" cy="368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81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349" y="2566508"/>
            <a:ext cx="5691188" cy="2890762"/>
          </a:xfrm>
          <a:prstGeom prst="rect">
            <a:avLst/>
          </a:prstGeo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7</a:t>
            </a:fld>
            <a:endParaRPr lang="sk-SK"/>
          </a:p>
        </p:txBody>
      </p:sp>
      <p:sp>
        <p:nvSpPr>
          <p:cNvPr id="7" name="TextBox 9"/>
          <p:cNvSpPr txBox="1"/>
          <p:nvPr/>
        </p:nvSpPr>
        <p:spPr>
          <a:xfrm>
            <a:off x="0" y="1098866"/>
            <a:ext cx="5912428" cy="523220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VSTUPNÉ PREVERENIE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973139" y="1622086"/>
            <a:ext cx="4718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REGISTROVANÍ PREVÁDZKOVATELIA</a:t>
            </a:r>
            <a:endParaRPr lang="sk-SK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97711040"/>
              </p:ext>
            </p:extLst>
          </p:nvPr>
        </p:nvGraphicFramePr>
        <p:xfrm>
          <a:off x="3908137" y="111974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Obdĺžnik 12"/>
          <p:cNvSpPr/>
          <p:nvPr/>
        </p:nvSpPr>
        <p:spPr>
          <a:xfrm>
            <a:off x="6689466" y="646801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1.</a:t>
            </a:r>
          </a:p>
        </p:txBody>
      </p:sp>
      <p:sp>
        <p:nvSpPr>
          <p:cNvPr id="14" name="Obdĺžnik 13"/>
          <p:cNvSpPr/>
          <p:nvPr/>
        </p:nvSpPr>
        <p:spPr>
          <a:xfrm>
            <a:off x="8763000" y="2606971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3"/>
                </a:solidFill>
              </a:rPr>
              <a:t>2</a:t>
            </a:r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6895538" y="4816513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3"/>
                </a:solidFill>
              </a:rPr>
              <a:t>3</a:t>
            </a:r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16" name="Obdĺžnik 15"/>
          <p:cNvSpPr/>
          <p:nvPr/>
        </p:nvSpPr>
        <p:spPr>
          <a:xfrm>
            <a:off x="4178100" y="2843955"/>
            <a:ext cx="906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sk-SK" sz="5400" b="1" dirty="0">
                <a:ln/>
                <a:solidFill>
                  <a:schemeClr val="accent3"/>
                </a:solidFill>
              </a:rPr>
              <a:t>4</a:t>
            </a:r>
            <a:r>
              <a:rPr lang="sk-SK" sz="5400" b="1" cap="none" spc="0" dirty="0">
                <a:ln/>
                <a:solidFill>
                  <a:schemeClr val="accent3"/>
                </a:solidFill>
                <a:effectLst/>
              </a:rPr>
              <a:t>.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5053445" y="523235"/>
            <a:ext cx="6096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VSTUPNÉ PREVERENIE SA VYŽADUJE IBA PRED DOREGISTROVANÍM </a:t>
            </a:r>
          </a:p>
        </p:txBody>
      </p:sp>
      <p:sp>
        <p:nvSpPr>
          <p:cNvPr id="18" name="Obdĺžnik 17"/>
          <p:cNvSpPr/>
          <p:nvPr/>
        </p:nvSpPr>
        <p:spPr>
          <a:xfrm>
            <a:off x="497488" y="3545546"/>
            <a:ext cx="3483927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svoje registrované činnosti nemusia podrobiť vstupnému prevereniu 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REGISTRÁCIA OSTÁVA V PLATNOSTI!</a:t>
            </a:r>
          </a:p>
        </p:txBody>
      </p:sp>
      <p:sp>
        <p:nvSpPr>
          <p:cNvPr id="20" name="Šípka doprava 19"/>
          <p:cNvSpPr/>
          <p:nvPr/>
        </p:nvSpPr>
        <p:spPr>
          <a:xfrm>
            <a:off x="443868" y="2586097"/>
            <a:ext cx="4107350" cy="3449642"/>
          </a:xfrm>
          <a:prstGeom prst="rightArrow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1" name="Obrázok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80" y="1266178"/>
            <a:ext cx="1368552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20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8</a:t>
            </a:fld>
            <a:endParaRPr lang="sk-SK" dirty="0"/>
          </a:p>
        </p:txBody>
      </p:sp>
      <p:sp>
        <p:nvSpPr>
          <p:cNvPr id="7" name="TextBox 9"/>
          <p:cNvSpPr txBox="1"/>
          <p:nvPr/>
        </p:nvSpPr>
        <p:spPr>
          <a:xfrm>
            <a:off x="0" y="1098866"/>
            <a:ext cx="5912428" cy="523220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VSTUPNÉ PREVERENIE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349557" y="1736386"/>
            <a:ext cx="5968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 JE POTREBNÉ V PRÍPADOCH</a:t>
            </a:r>
            <a:endParaRPr lang="sk-SK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Vývojový diagram: spojnica 12"/>
          <p:cNvSpPr/>
          <p:nvPr/>
        </p:nvSpPr>
        <p:spPr>
          <a:xfrm>
            <a:off x="581760" y="3684102"/>
            <a:ext cx="2798888" cy="2435247"/>
          </a:xfrm>
          <a:prstGeom prst="flowChartConnector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Vývojový diagram: spojnica 13"/>
          <p:cNvSpPr/>
          <p:nvPr/>
        </p:nvSpPr>
        <p:spPr>
          <a:xfrm>
            <a:off x="3223561" y="3615227"/>
            <a:ext cx="2798888" cy="2379518"/>
          </a:xfrm>
          <a:prstGeom prst="flowChartConnector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Vývojový diagram: spojnica 14"/>
          <p:cNvSpPr/>
          <p:nvPr/>
        </p:nvSpPr>
        <p:spPr>
          <a:xfrm>
            <a:off x="5898132" y="3564088"/>
            <a:ext cx="2798888" cy="2379518"/>
          </a:xfrm>
          <a:prstGeom prst="flowChartConnector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Vývojový diagram: spojnica 15"/>
          <p:cNvSpPr/>
          <p:nvPr/>
        </p:nvSpPr>
        <p:spPr>
          <a:xfrm>
            <a:off x="8466304" y="3428991"/>
            <a:ext cx="3168951" cy="2466387"/>
          </a:xfrm>
          <a:prstGeom prst="flowChartConnector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481609" y="4168402"/>
            <a:ext cx="2930881" cy="1273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19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ZMENY VÝMERY REGISTROVANÝCH PÔDNYCH DIELOV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1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(napr. rozšírenie/zlúčenie)</a:t>
            </a:r>
          </a:p>
        </p:txBody>
      </p:sp>
      <p:sp>
        <p:nvSpPr>
          <p:cNvPr id="21" name="Obdĺžnik 20"/>
          <p:cNvSpPr/>
          <p:nvPr/>
        </p:nvSpPr>
        <p:spPr>
          <a:xfrm>
            <a:off x="3190791" y="4333163"/>
            <a:ext cx="2864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ZMENY KULTÚRY REGISTROVANÝCH PÔDNYCH DIELOV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5776755" y="4122266"/>
            <a:ext cx="31657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2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PREČÍSLOVANIA REGISTROVANÝCH PÔDNYCH DIELOV</a:t>
            </a:r>
          </a:p>
        </p:txBody>
      </p:sp>
      <p:sp>
        <p:nvSpPr>
          <p:cNvPr id="23" name="Obdĺžnik 22"/>
          <p:cNvSpPr/>
          <p:nvPr/>
        </p:nvSpPr>
        <p:spPr>
          <a:xfrm>
            <a:off x="8567223" y="4029933"/>
            <a:ext cx="3033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sk-SK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PREBERANIA REGISTROVANÝCH PÔDNYCH DIELOV OD INÉHO PREVÁDZKOVATEĽA</a:t>
            </a:r>
          </a:p>
        </p:txBody>
      </p:sp>
    </p:spTree>
    <p:extLst>
      <p:ext uri="{BB962C8B-B14F-4D97-AF65-F5344CB8AC3E}">
        <p14:creationId xmlns:p14="http://schemas.microsoft.com/office/powerpoint/2010/main" val="308687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Obrázok 10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237" y="2836181"/>
            <a:ext cx="3814239" cy="1762125"/>
          </a:xfrm>
          <a:prstGeom prst="rect">
            <a:avLst/>
          </a:prstGeo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dirty="0"/>
              <a:t>22.09.2022</a:t>
            </a:r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/>
              <a:t>www.uksup.sk</a:t>
            </a:r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FBD9-7D15-4639-B143-8F39674E03CF}" type="slidenum">
              <a:rPr lang="sk-SK" smtClean="0"/>
              <a:t>9</a:t>
            </a:fld>
            <a:endParaRPr lang="sk-SK"/>
          </a:p>
        </p:txBody>
      </p:sp>
      <p:sp>
        <p:nvSpPr>
          <p:cNvPr id="7" name="TextBox 9"/>
          <p:cNvSpPr txBox="1"/>
          <p:nvPr/>
        </p:nvSpPr>
        <p:spPr>
          <a:xfrm>
            <a:off x="0" y="1098866"/>
            <a:ext cx="5912428" cy="523220"/>
          </a:xfrm>
          <a:prstGeom prst="rect">
            <a:avLst/>
          </a:prstGeom>
          <a:solidFill>
            <a:srgbClr val="E7E6E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sk-SK" sz="2800" b="1" noProof="0" dirty="0">
                <a:solidFill>
                  <a:schemeClr val="accent2">
                    <a:lumMod val="50000"/>
                  </a:schemeClr>
                </a:solidFill>
              </a:rPr>
              <a:t>VÝKON KONTROL</a:t>
            </a:r>
            <a:endParaRPr kumimoji="0" lang="sk-SK" sz="28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54522196"/>
              </p:ext>
            </p:extLst>
          </p:nvPr>
        </p:nvGraphicFramePr>
        <p:xfrm>
          <a:off x="3164609" y="7752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8" descr="Úvodná stránka | ÚKSÚ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418" y="5239198"/>
            <a:ext cx="2028125" cy="5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ertifikace - 4bio.cz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25" y="5102369"/>
            <a:ext cx="2023392" cy="7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Naturalis SK – kontrolná organizácia ekologického poľnohospodárst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6" descr="Naturalis SK – kontrolná organizácia ekologického poľnohospodárstv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Picture 8" descr="Úvodná stránka | ÚKSÚ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855" y="1073546"/>
            <a:ext cx="2028125" cy="57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lokTextu 15"/>
          <p:cNvSpPr txBox="1"/>
          <p:nvPr/>
        </p:nvSpPr>
        <p:spPr>
          <a:xfrm>
            <a:off x="6949855" y="1478128"/>
            <a:ext cx="2259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príslušný orgán pre EPV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4572000" y="4395460"/>
            <a:ext cx="2895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INŠPEKČNÉ ORGANIZÁCIE  </a:t>
            </a:r>
            <a:endParaRPr lang="sk-SK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AutoShape 8" descr="Naturalis SK – kontrolná organizácia ekologického poľnohospodárstv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545" y="5277207"/>
            <a:ext cx="1578247" cy="723684"/>
          </a:xfrm>
          <a:prstGeom prst="rect">
            <a:avLst/>
          </a:prstGeom>
          <a:blipFill>
            <a:blip r:embed="rId11"/>
            <a:stretch>
              <a:fillRect l="-5000" r="-5000"/>
            </a:stretch>
          </a:blipFill>
        </p:spPr>
      </p:pic>
      <p:sp>
        <p:nvSpPr>
          <p:cNvPr id="28" name="BlokTextu 27"/>
          <p:cNvSpPr txBox="1"/>
          <p:nvPr/>
        </p:nvSpPr>
        <p:spPr>
          <a:xfrm>
            <a:off x="7195762" y="2447462"/>
            <a:ext cx="1399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FF0000"/>
                </a:solidFill>
              </a:rPr>
              <a:t>KONTROLA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6749554" y="5786704"/>
            <a:ext cx="124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SK-BIO-004</a:t>
            </a:r>
          </a:p>
        </p:txBody>
      </p:sp>
      <p:cxnSp>
        <p:nvCxnSpPr>
          <p:cNvPr id="31" name="Zalomená spojnica 30"/>
          <p:cNvCxnSpPr/>
          <p:nvPr/>
        </p:nvCxnSpPr>
        <p:spPr>
          <a:xfrm rot="5400000">
            <a:off x="4044596" y="3829604"/>
            <a:ext cx="4254309" cy="474374"/>
          </a:xfrm>
          <a:prstGeom prst="bentConnector3">
            <a:avLst>
              <a:gd name="adj1" fmla="val 50000"/>
            </a:avLst>
          </a:prstGeom>
          <a:ln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BlokTextu 1031"/>
          <p:cNvSpPr txBox="1"/>
          <p:nvPr/>
        </p:nvSpPr>
        <p:spPr>
          <a:xfrm>
            <a:off x="4039737" y="6315894"/>
            <a:ext cx="426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rgbClr val="0000CC"/>
                </a:solidFill>
              </a:rPr>
              <a:t>DELEGOVANÉ PRÁVOMOCI NA IO</a:t>
            </a:r>
          </a:p>
        </p:txBody>
      </p:sp>
      <p:pic>
        <p:nvPicPr>
          <p:cNvPr id="1035" name="Obrázok 10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352" y="2408214"/>
            <a:ext cx="3405616" cy="3860364"/>
          </a:xfrm>
          <a:prstGeom prst="rect">
            <a:avLst/>
          </a:prstGeom>
        </p:spPr>
      </p:pic>
      <p:sp>
        <p:nvSpPr>
          <p:cNvPr id="1036" name="BlokTextu 1035"/>
          <p:cNvSpPr txBox="1"/>
          <p:nvPr/>
        </p:nvSpPr>
        <p:spPr>
          <a:xfrm>
            <a:off x="2330996" y="2134501"/>
            <a:ext cx="1812636" cy="1477328"/>
          </a:xfrm>
          <a:prstGeom prst="rect">
            <a:avLst/>
          </a:prstGeom>
          <a:noFill/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ÚKSÚP vykonáva     dohľad nad IO, audity na inšpektorov IO</a:t>
            </a:r>
          </a:p>
        </p:txBody>
      </p:sp>
      <p:pic>
        <p:nvPicPr>
          <p:cNvPr id="1037" name="Obrázok 10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3911" y="1809306"/>
            <a:ext cx="619851" cy="4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22012"/>
      </p:ext>
    </p:extLst>
  </p:cSld>
  <p:clrMapOvr>
    <a:masterClrMapping/>
  </p:clrMapOvr>
</p:sld>
</file>

<file path=ppt/theme/theme1.xml><?xml version="1.0" encoding="utf-8"?>
<a:theme xmlns:a="http://schemas.openxmlformats.org/drawingml/2006/main" name="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1_Výpary">
  <a:themeElements>
    <a:clrScheme name="Výpary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ýpary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ýpary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9449</TotalTime>
  <Words>628</Words>
  <Application>Microsoft Office PowerPoint</Application>
  <PresentationFormat>Širokouhlá</PresentationFormat>
  <Paragraphs>162</Paragraphs>
  <Slides>14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</vt:lpstr>
      <vt:lpstr>Výpary</vt:lpstr>
      <vt:lpstr>1_Výpary</vt:lpstr>
      <vt:lpstr>Ústredný kontrolný a skúšobný ústav poľnohospodársky  v Bratislave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Ústredný  kontrolný   a  skúšobný  ústav  poľnohospodársky   v  bratislave</dc:title>
  <dc:creator>Šimšíková Miriam Ing.</dc:creator>
  <cp:lastModifiedBy>zuzana</cp:lastModifiedBy>
  <cp:revision>598</cp:revision>
  <cp:lastPrinted>2022-09-20T13:18:54Z</cp:lastPrinted>
  <dcterms:created xsi:type="dcterms:W3CDTF">2017-02-02T07:07:07Z</dcterms:created>
  <dcterms:modified xsi:type="dcterms:W3CDTF">2022-10-10T17:54:54Z</dcterms:modified>
</cp:coreProperties>
</file>